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18"/>
  </p:notesMasterIdLst>
  <p:sldIdLst>
    <p:sldId id="505" r:id="rId3"/>
    <p:sldId id="506" r:id="rId4"/>
    <p:sldId id="508" r:id="rId5"/>
    <p:sldId id="511" r:id="rId6"/>
    <p:sldId id="512" r:id="rId7"/>
    <p:sldId id="514" r:id="rId8"/>
    <p:sldId id="488" r:id="rId9"/>
    <p:sldId id="504" r:id="rId10"/>
    <p:sldId id="489" r:id="rId11"/>
    <p:sldId id="490" r:id="rId12"/>
    <p:sldId id="500" r:id="rId13"/>
    <p:sldId id="491" r:id="rId14"/>
    <p:sldId id="492" r:id="rId15"/>
    <p:sldId id="502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1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0.gif"/><Relationship Id="rId17" Type="http://schemas.openxmlformats.org/officeDocument/2006/relationships/image" Target="../media/image18.gif"/><Relationship Id="rId2" Type="http://schemas.openxmlformats.org/officeDocument/2006/relationships/audio" Target="../media/media2.mp3"/><Relationship Id="rId16" Type="http://schemas.openxmlformats.org/officeDocument/2006/relationships/image" Target="../media/image17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16.gif"/><Relationship Id="rId10" Type="http://schemas.openxmlformats.org/officeDocument/2006/relationships/audio" Target="../media/media6.mp3"/><Relationship Id="rId19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gif"/><Relationship Id="rId11" Type="http://schemas.openxmlformats.org/officeDocument/2006/relationships/image" Target="../media/image18.gif"/><Relationship Id="rId5" Type="http://schemas.openxmlformats.org/officeDocument/2006/relationships/image" Target="../media/image19.gif"/><Relationship Id="rId15" Type="http://schemas.microsoft.com/office/2007/relationships/hdphoto" Target="../media/hdphoto2.wdp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11" Type="http://schemas.openxmlformats.org/officeDocument/2006/relationships/image" Target="../media/image24.png"/><Relationship Id="rId5" Type="http://schemas.openxmlformats.org/officeDocument/2006/relationships/image" Target="../media/image19.gif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7662" y="2257472"/>
            <a:ext cx="8288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 em là cô </a:t>
            </a:r>
            <a:r>
              <a:rPr lang="en-US" sz="3200" b="1" smtClean="0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200" smtClean="0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>
              <a:solidFill>
                <a:schemeClr val="tx2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0596" y="3103857"/>
            <a:ext cx="630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trai em là sinh viên.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595" y="3756074"/>
            <a:ext cx="81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 em là Trường Tiểu học Lý Tự Trọng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7202" y="752475"/>
            <a:ext cx="6197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2500" b="1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         Tiếng Việt </a:t>
            </a: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  Viết đoạn văn giới thiệu bản thân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220004-9E8F-4518-9AAB-1F7D49F9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395" y="92393"/>
            <a:ext cx="7771720" cy="4533446"/>
          </a:xfrm>
          <a:prstGeom prst="rect">
            <a:avLst/>
          </a:prstGeom>
        </p:spPr>
      </p:pic>
      <p:pic>
        <p:nvPicPr>
          <p:cNvPr id="6" name="Content Placeholder 20" descr="logo">
            <a:extLst>
              <a:ext uri="{FF2B5EF4-FFF2-40B4-BE49-F238E27FC236}">
                <a16:creationId xmlns:a16="http://schemas.microsoft.com/office/drawing/2014/main" xmlns="" id="{75C22983-3821-4D17-9A37-E6FFC787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480" y="92393"/>
            <a:ext cx="1564640" cy="1598295"/>
          </a:xfrm>
          <a:prstGeom prst="rect">
            <a:avLst/>
          </a:prstGeom>
        </p:spPr>
      </p:pic>
      <p:sp>
        <p:nvSpPr>
          <p:cNvPr id="199" name="Speech Bubble: Rectangle with Corners Rounded 198">
            <a:extLst>
              <a:ext uri="{FF2B5EF4-FFF2-40B4-BE49-F238E27FC236}">
                <a16:creationId xmlns:a16="http://schemas.microsoft.com/office/drawing/2014/main" xmlns="" id="{4CBC0A9C-BDA5-4C8B-A7DC-7A85C380D5E6}"/>
              </a:ext>
            </a:extLst>
          </p:cNvPr>
          <p:cNvSpPr/>
          <p:nvPr/>
        </p:nvSpPr>
        <p:spPr>
          <a:xfrm>
            <a:off x="664030" y="4625839"/>
            <a:ext cx="10831284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67E72CA-898F-4A93-908D-199A3E93380B}"/>
              </a:ext>
            </a:extLst>
          </p:cNvPr>
          <p:cNvSpPr txBox="1">
            <a:spLocks/>
          </p:cNvSpPr>
          <p:nvPr/>
        </p:nvSpPr>
        <p:spPr>
          <a:xfrm>
            <a:off x="1828800" y="5000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2-3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tự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thiệu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thân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708" y="1723292"/>
            <a:ext cx="607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G:</a:t>
            </a:r>
            <a:r>
              <a:rPr lang="en-US" smtClean="0"/>
              <a:t>   - Họ và tên của em là gì?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67353" y="2369623"/>
            <a:ext cx="40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Em học lớp nào, trường nào?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7353" y="2989385"/>
            <a:ext cx="32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Sở thích của em là gì?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53661" y="4407877"/>
            <a:ext cx="7549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tên là: Nguyễn Thị Minh Anh.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học lớp 2.2, trường Tiểu học Lý Tự Trọng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Sở thích của em là vẽ tranh và hát.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953" y="3713203"/>
            <a:ext cx="20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làm: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95754" y="3897869"/>
            <a:ext cx="0" cy="177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4030" y="5673968"/>
            <a:ext cx="7655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7202" y="752475"/>
            <a:ext cx="6197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2500" b="1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         Tiếng Việt </a:t>
            </a: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  Viết đoạn văn giới thiệu bản thân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60358" y="2552133"/>
            <a:ext cx="8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chemeClr val="bg1"/>
                </a:solidFill>
                <a:latin typeface="HP001" pitchFamily="34" charset="0"/>
              </a:rPr>
              <a:t>2. Viết 2-3 câu tự giới thiệu về bản thân.</a:t>
            </a:r>
          </a:p>
          <a:p>
            <a:endParaRPr lang="en-US" sz="2500" b="1" smtClean="0">
              <a:solidFill>
                <a:schemeClr val="bg1"/>
              </a:solidFill>
              <a:latin typeface="HP001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" pitchFamily="34" charset="0"/>
              </a:rPr>
              <a:t>Em tên:</a:t>
            </a:r>
          </a:p>
          <a:p>
            <a:endParaRPr lang="en-US" sz="2500" b="1" smtClean="0">
              <a:solidFill>
                <a:schemeClr val="bg1"/>
              </a:solidFill>
              <a:latin typeface="HP001" pitchFamily="34" charset="0"/>
            </a:endParaRPr>
          </a:p>
          <a:p>
            <a:endParaRPr lang="en-US" sz="2500" b="1" smtClean="0">
              <a:solidFill>
                <a:schemeClr val="bg1"/>
              </a:solidFill>
              <a:latin typeface="HP001" pitchFamily="34" charset="0"/>
            </a:endParaRPr>
          </a:p>
          <a:p>
            <a:r>
              <a:rPr lang="en-US" sz="2500" b="1" smtClean="0">
                <a:solidFill>
                  <a:schemeClr val="bg1"/>
                </a:solidFill>
                <a:latin typeface="HP001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4474" y="4714263"/>
            <a:ext cx="43915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HP001" pitchFamily="34" charset="0"/>
              </a:rPr>
              <a:t>Sở thích của em </a:t>
            </a:r>
            <a:r>
              <a:rPr lang="en-US" sz="2500" b="1" smtClean="0">
                <a:solidFill>
                  <a:schemeClr val="bg1"/>
                </a:solidFill>
                <a:latin typeface="HP001" pitchFamily="34" charset="0"/>
              </a:rPr>
              <a:t>là:</a:t>
            </a:r>
            <a:endParaRPr lang="en-US" sz="2500"/>
          </a:p>
        </p:txBody>
      </p:sp>
      <p:sp>
        <p:nvSpPr>
          <p:cNvPr id="5" name="TextBox 4"/>
          <p:cNvSpPr txBox="1"/>
          <p:nvPr/>
        </p:nvSpPr>
        <p:spPr>
          <a:xfrm>
            <a:off x="1672018" y="4018547"/>
            <a:ext cx="7607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HP001" pitchFamily="34" charset="0"/>
              </a:rPr>
              <a:t>Em học lớp: 2.2    Trường: Tiểu học Lý Tự Trọng</a:t>
            </a:r>
          </a:p>
        </p:txBody>
      </p:sp>
    </p:spTree>
    <p:extLst>
      <p:ext uri="{BB962C8B-B14F-4D97-AF65-F5344CB8AC3E}">
        <p14:creationId xmlns:p14="http://schemas.microsoft.com/office/powerpoint/2010/main" val="19894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704214" y="8859"/>
            <a:ext cx="7735186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rối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rít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“Con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….”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91784" y="6145815"/>
            <a:ext cx="820401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B                            C 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khối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trường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8 0.03936 L 0.62214 0.35093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9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bổng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3" y="6050477"/>
            <a:ext cx="8917779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vượt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hẳn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lên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nhẹn</a:t>
            </a:r>
            <a:endParaRPr lang="en-US" sz="24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2789" y="1142998"/>
            <a:ext cx="1036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b="1">
                <a:solidFill>
                  <a:schemeClr val="bg1"/>
                </a:solidFill>
                <a:latin typeface="HP001 4 hàng" pitchFamily="34" charset="0"/>
              </a:rPr>
              <a:t>    Thứ </a:t>
            </a:r>
            <a:r>
              <a:rPr lang="en-US" sz="2600" b="1" smtClean="0">
                <a:solidFill>
                  <a:schemeClr val="bg1"/>
                </a:solidFill>
                <a:latin typeface="HP001 4 hàng" pitchFamily="34" charset="0"/>
              </a:rPr>
              <a:t>năm </a:t>
            </a:r>
            <a:r>
              <a:rPr lang="en-US" sz="2600" b="1">
                <a:solidFill>
                  <a:schemeClr val="bg1"/>
                </a:solidFill>
                <a:latin typeface="HP001 4 hàng" pitchFamily="34" charset="0"/>
              </a:rPr>
              <a:t>ngày  7</a:t>
            </a:r>
            <a:r>
              <a:rPr lang="en-US" sz="2600" b="1" smtClean="0">
                <a:solidFill>
                  <a:schemeClr val="bg1"/>
                </a:solidFill>
                <a:latin typeface="HP001 4 hàng" pitchFamily="34" charset="0"/>
              </a:rPr>
              <a:t>  </a:t>
            </a:r>
            <a:r>
              <a:rPr lang="en-US" sz="2600" b="1">
                <a:solidFill>
                  <a:schemeClr val="bg1"/>
                </a:solidFill>
                <a:latin typeface="HP001 4 hàng" pitchFamily="34" charset="0"/>
              </a:rPr>
              <a:t>tháng </a:t>
            </a:r>
            <a:r>
              <a:rPr lang="en-US" sz="2600" b="1" smtClean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sz="2600" b="1">
                <a:solidFill>
                  <a:schemeClr val="bg1"/>
                </a:solidFill>
                <a:latin typeface="HP001 4 hàng" pitchFamily="34" charset="0"/>
              </a:rPr>
              <a:t>năm </a:t>
            </a:r>
            <a:r>
              <a:rPr lang="en-US" sz="2600" b="1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26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8839" y="2600158"/>
            <a:ext cx="6299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T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iếng Việt</a:t>
            </a:r>
            <a:endParaRPr lang="en-US" sz="2500" b="1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0" y="2233863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7202" y="3387391"/>
            <a:ext cx="6197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T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ừ ngữ chỉ sự vật, hoạt động. </a:t>
            </a: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        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37809" y="4030249"/>
            <a:ext cx="3012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Câu giới thiệu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4488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042" y="2671011"/>
            <a:ext cx="7101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smtClean="0">
                <a:solidFill>
                  <a:srgbClr val="C00000"/>
                </a:solidFill>
              </a:rPr>
              <a:t>Các từ chỉ sự vật:</a:t>
            </a:r>
          </a:p>
          <a:p>
            <a:pPr marL="342900" indent="-342900">
              <a:buAutoNum type="alphaLcPeriod"/>
            </a:pPr>
            <a:endParaRPr lang="en-US" smtClean="0"/>
          </a:p>
          <a:p>
            <a:r>
              <a:rPr lang="en-US"/>
              <a:t> </a:t>
            </a:r>
            <a:r>
              <a:rPr lang="en-US" sz="2400" b="1" smtClean="0">
                <a:solidFill>
                  <a:schemeClr val="tx2"/>
                </a:solidFill>
              </a:rPr>
              <a:t>- Học sinh, cô giáo, bác sĩ, bạn gái…</a:t>
            </a:r>
          </a:p>
          <a:p>
            <a:r>
              <a:rPr lang="en-US" sz="2400" b="1" smtClean="0">
                <a:solidFill>
                  <a:schemeClr val="tx2"/>
                </a:solidFill>
              </a:rPr>
              <a:t>- Cặp sách, quần áo, mũ, khăn mặt…</a:t>
            </a:r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29" y="4410035"/>
            <a:ext cx="673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b. Các từ chỉ hoạt động:</a:t>
            </a:r>
          </a:p>
          <a:p>
            <a:endParaRPr lang="en-US" sz="2400" b="1" smtClean="0"/>
          </a:p>
          <a:p>
            <a:r>
              <a:rPr lang="en-US" sz="2400" b="1" smtClean="0">
                <a:solidFill>
                  <a:schemeClr val="tx2"/>
                </a:solidFill>
              </a:rPr>
              <a:t>- Đi học, viết bảng, chải đầu, khám bệnh…</a:t>
            </a:r>
            <a:endParaRPr lang="en-US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7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B9C3A-03CE-49AD-930B-75535055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8195C0-D0B4-42AA-A5A8-34D07EBA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B0DE7-B591-4A11-A31E-9601BC42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5625"/>
            <a:ext cx="8218714" cy="313009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8F730BD-CCEE-4BF0-A20C-C5D576B2B801}"/>
              </a:ext>
            </a:extLst>
          </p:cNvPr>
          <p:cNvCxnSpPr/>
          <p:nvPr/>
        </p:nvCxnSpPr>
        <p:spPr>
          <a:xfrm>
            <a:off x="4332514" y="3102429"/>
            <a:ext cx="1415143" cy="1382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8CC3495-EE8B-494A-AE36-346C62DD0452}"/>
              </a:ext>
            </a:extLst>
          </p:cNvPr>
          <p:cNvCxnSpPr/>
          <p:nvPr/>
        </p:nvCxnSpPr>
        <p:spPr>
          <a:xfrm flipV="1">
            <a:off x="4332514" y="3102429"/>
            <a:ext cx="1415143" cy="696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C1C9AEC-F849-4247-9C12-F3544901862E}"/>
              </a:ext>
            </a:extLst>
          </p:cNvPr>
          <p:cNvCxnSpPr/>
          <p:nvPr/>
        </p:nvCxnSpPr>
        <p:spPr>
          <a:xfrm flipV="1">
            <a:off x="4332514" y="3799114"/>
            <a:ext cx="1415143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411</Words>
  <Application>Microsoft Office PowerPoint</Application>
  <PresentationFormat>Custom</PresentationFormat>
  <Paragraphs>69</Paragraphs>
  <Slides>15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主题​​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bich</cp:lastModifiedBy>
  <cp:revision>50</cp:revision>
  <dcterms:created xsi:type="dcterms:W3CDTF">2021-05-21T10:43:38Z</dcterms:created>
  <dcterms:modified xsi:type="dcterms:W3CDTF">2021-11-30T14:46:24Z</dcterms:modified>
</cp:coreProperties>
</file>