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12518" y="1151381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51"/>
          <p:cNvSpPr txBox="1">
            <a:spLocks noChangeArrowheads="1"/>
          </p:cNvSpPr>
          <p:nvPr/>
        </p:nvSpPr>
        <p:spPr bwMode="auto">
          <a:xfrm>
            <a:off x="56356" y="25594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9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2021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6" name="Text Box 152"/>
          <p:cNvSpPr txBox="1">
            <a:spLocks noChangeArrowheads="1"/>
          </p:cNvSpPr>
          <p:nvPr/>
        </p:nvSpPr>
        <p:spPr bwMode="auto">
          <a:xfrm>
            <a:off x="3733799" y="1151380"/>
            <a:ext cx="1484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Toán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76600" y="9906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23787" y="1399816"/>
            <a:ext cx="17275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ô</a:t>
            </a:r>
            <a:r>
              <a:rPr lang="en-US" sz="3000" b="1" dirty="0" err="1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</a:t>
            </a:r>
            <a:r>
              <a:rPr lang="en-US" sz="3000" b="1" dirty="0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930505" y="3275013"/>
            <a:ext cx="860707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56 </a:t>
            </a:r>
          </a:p>
          <a:p>
            <a:pPr eaLnBrk="1" hangingPunct="1"/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51"/>
          <p:cNvSpPr>
            <a:spLocks noChangeArrowheads="1"/>
          </p:cNvSpPr>
          <p:nvPr/>
        </p:nvSpPr>
        <p:spPr bwMode="auto">
          <a:xfrm>
            <a:off x="957107" y="4573588"/>
            <a:ext cx="595313" cy="4572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>
            <a:off x="2568293" y="3275013"/>
            <a:ext cx="1219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74 </a:t>
            </a:r>
          </a:p>
          <a:p>
            <a:pPr eaLnBrk="1" hangingPunct="1"/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54"/>
          <p:cNvSpPr>
            <a:spLocks noChangeArrowheads="1"/>
          </p:cNvSpPr>
          <p:nvPr/>
        </p:nvSpPr>
        <p:spPr bwMode="auto">
          <a:xfrm>
            <a:off x="3982755" y="3275013"/>
            <a:ext cx="1219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93 </a:t>
            </a:r>
          </a:p>
          <a:p>
            <a:pPr eaLnBrk="1" hangingPunct="1"/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2559459" y="45926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58"/>
          <p:cNvSpPr>
            <a:spLocks noChangeArrowheads="1"/>
          </p:cNvSpPr>
          <p:nvPr/>
        </p:nvSpPr>
        <p:spPr bwMode="auto">
          <a:xfrm>
            <a:off x="3800193" y="4583113"/>
            <a:ext cx="838200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54"/>
          <p:cNvSpPr>
            <a:spLocks noChangeArrowheads="1"/>
          </p:cNvSpPr>
          <p:nvPr/>
        </p:nvSpPr>
        <p:spPr bwMode="auto">
          <a:xfrm>
            <a:off x="5343243" y="3263901"/>
            <a:ext cx="1219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58"/>
          <p:cNvSpPr>
            <a:spLocks noChangeArrowheads="1"/>
          </p:cNvSpPr>
          <p:nvPr/>
        </p:nvSpPr>
        <p:spPr bwMode="auto">
          <a:xfrm>
            <a:off x="5254343" y="4624388"/>
            <a:ext cx="838200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10869" y="2448580"/>
            <a:ext cx="274796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 </a:t>
            </a:r>
            <a:r>
              <a:rPr lang="en-US" altLang="en-US" b="1" dirty="0" err="1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1: </a:t>
            </a:r>
            <a:r>
              <a:rPr lang="en-US" altLang="en-US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Tính</a:t>
            </a:r>
            <a:endParaRPr lang="en-US" altLang="en-US" b="1" dirty="0">
              <a:solidFill>
                <a:srgbClr val="0070C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6926953" y="3306610"/>
            <a:ext cx="79562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64 </a:t>
            </a:r>
          </a:p>
          <a:p>
            <a:pPr eaLnBrk="1" hangingPunct="1"/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6756118" y="4597401"/>
            <a:ext cx="838200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4"/>
          <p:cNvSpPr>
            <a:spLocks noChangeArrowheads="1"/>
          </p:cNvSpPr>
          <p:nvPr/>
        </p:nvSpPr>
        <p:spPr bwMode="auto">
          <a:xfrm>
            <a:off x="8310280" y="3278188"/>
            <a:ext cx="811213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89 </a:t>
            </a:r>
            <a:endParaRPr lang="en-US" alt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8099834" y="4583268"/>
            <a:ext cx="838200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66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46"/>
          <p:cNvSpPr>
            <a:spLocks noChangeShapeType="1"/>
          </p:cNvSpPr>
          <p:nvPr/>
        </p:nvSpPr>
        <p:spPr bwMode="auto">
          <a:xfrm>
            <a:off x="8214134" y="4573588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46"/>
          <p:cNvSpPr>
            <a:spLocks noChangeShapeType="1"/>
          </p:cNvSpPr>
          <p:nvPr/>
        </p:nvSpPr>
        <p:spPr bwMode="auto">
          <a:xfrm>
            <a:off x="6880378" y="4537333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5406408" y="4545422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46"/>
          <p:cNvSpPr>
            <a:spLocks noChangeShapeType="1"/>
          </p:cNvSpPr>
          <p:nvPr/>
        </p:nvSpPr>
        <p:spPr bwMode="auto">
          <a:xfrm>
            <a:off x="3934848" y="4520842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46"/>
          <p:cNvSpPr>
            <a:spLocks noChangeShapeType="1"/>
          </p:cNvSpPr>
          <p:nvPr/>
        </p:nvSpPr>
        <p:spPr bwMode="auto">
          <a:xfrm>
            <a:off x="2449230" y="4579016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46"/>
          <p:cNvSpPr>
            <a:spLocks noChangeShapeType="1"/>
          </p:cNvSpPr>
          <p:nvPr/>
        </p:nvSpPr>
        <p:spPr bwMode="auto">
          <a:xfrm>
            <a:off x="942820" y="4550493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47"/>
          <p:cNvSpPr>
            <a:spLocks noChangeArrowheads="1"/>
          </p:cNvSpPr>
          <p:nvPr/>
        </p:nvSpPr>
        <p:spPr bwMode="auto">
          <a:xfrm>
            <a:off x="8061734" y="3747782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-</a:t>
            </a:r>
          </a:p>
        </p:txBody>
      </p:sp>
      <p:sp>
        <p:nvSpPr>
          <p:cNvPr id="29" name="Rectangle 47"/>
          <p:cNvSpPr>
            <a:spLocks noChangeArrowheads="1"/>
          </p:cNvSpPr>
          <p:nvPr/>
        </p:nvSpPr>
        <p:spPr bwMode="auto">
          <a:xfrm>
            <a:off x="6549051" y="3746501"/>
            <a:ext cx="377902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+</a:t>
            </a:r>
            <a:endParaRPr lang="en-US" alt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Rectangle 47"/>
          <p:cNvSpPr>
            <a:spLocks noChangeArrowheads="1"/>
          </p:cNvSpPr>
          <p:nvPr/>
        </p:nvSpPr>
        <p:spPr bwMode="auto">
          <a:xfrm>
            <a:off x="5105500" y="3746501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-</a:t>
            </a:r>
          </a:p>
        </p:txBody>
      </p:sp>
      <p:sp>
        <p:nvSpPr>
          <p:cNvPr id="31" name="Rectangle 47"/>
          <p:cNvSpPr>
            <a:spLocks noChangeArrowheads="1"/>
          </p:cNvSpPr>
          <p:nvPr/>
        </p:nvSpPr>
        <p:spPr bwMode="auto">
          <a:xfrm>
            <a:off x="3771387" y="3713778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-</a:t>
            </a:r>
          </a:p>
        </p:txBody>
      </p:sp>
      <p:sp>
        <p:nvSpPr>
          <p:cNvPr id="32" name="Rectangle 47"/>
          <p:cNvSpPr>
            <a:spLocks noChangeArrowheads="1"/>
          </p:cNvSpPr>
          <p:nvPr/>
        </p:nvSpPr>
        <p:spPr bwMode="auto">
          <a:xfrm>
            <a:off x="2250127" y="3713778"/>
            <a:ext cx="398205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+</a:t>
            </a:r>
            <a:endParaRPr lang="en-US" alt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660118" y="3713778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3200" dirty="0">
                <a:latin typeface="Tahoma" pitchFamily="34" charset="0"/>
                <a:cs typeface="Tahoma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7492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6" grpId="0" animBg="1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9144000" cy="1269017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43655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128681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590799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3047998"/>
            <a:ext cx="370799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2153256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19600" y="262520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19600" y="307257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2488790" y="3926836"/>
            <a:ext cx="160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giải</a:t>
            </a:r>
            <a:endParaRPr lang="en-US" sz="2800" b="1" u="sng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368015" y="4418960"/>
            <a:ext cx="6681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Hân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: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1953803" y="4907910"/>
            <a:ext cx="56661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24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+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5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29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(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)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2264952" y="5425435"/>
            <a:ext cx="53550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HP001 4 hàng" pitchFamily="34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4 hàng" pitchFamily="34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HP001 4 hàng" pitchFamily="34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29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.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815" y="4445948"/>
            <a:ext cx="83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68015" y="4445948"/>
            <a:ext cx="0" cy="1650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68015" y="6096000"/>
            <a:ext cx="76235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8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9144000" cy="1269017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30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xiêm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16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43655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128681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xiêm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590799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3047998"/>
            <a:ext cx="370799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2153256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30 con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19600" y="262520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 con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19600" y="307257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2488790" y="3926836"/>
            <a:ext cx="160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giải</a:t>
            </a:r>
            <a:endParaRPr lang="en-US" sz="2800" b="1" u="sng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368015" y="4418960"/>
            <a:ext cx="6681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con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ngoại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: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1953803" y="4907910"/>
            <a:ext cx="56661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…………………………………………………….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2245288" y="5425435"/>
            <a:ext cx="53550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……………………………………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815" y="4445948"/>
            <a:ext cx="83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68015" y="4445948"/>
            <a:ext cx="0" cy="1650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68015" y="6096000"/>
            <a:ext cx="76235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8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9144000" cy="1269017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43655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128681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590799"/>
            <a:ext cx="30480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3047998"/>
            <a:ext cx="370799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2153256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19600" y="262520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19600" y="3072573"/>
            <a:ext cx="2743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2488790" y="3926836"/>
            <a:ext cx="160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HP001 4 hàng" pitchFamily="34" charset="0"/>
                <a:cs typeface="Times New Roman" pitchFamily="18" charset="0"/>
              </a:rPr>
              <a:t>giải</a:t>
            </a:r>
            <a:endParaRPr lang="en-US" sz="2800" b="1" u="sng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368015" y="4418960"/>
            <a:ext cx="6681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còn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: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1953803" y="4907910"/>
            <a:ext cx="56661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…………………………………………………….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2264952" y="5425435"/>
            <a:ext cx="53550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HP001 4 hàng" pitchFamily="34" charset="0"/>
                <a:cs typeface="Times New Roman" pitchFamily="18" charset="0"/>
              </a:rPr>
              <a:t>………………………………………</a:t>
            </a:r>
            <a:endParaRPr lang="en-US" sz="2800" b="1" dirty="0">
              <a:latin typeface="HP001 4 hàng" pitchFamily="34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29815" y="4445948"/>
            <a:ext cx="83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68015" y="4445948"/>
            <a:ext cx="0" cy="1650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68015" y="6096000"/>
            <a:ext cx="76235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191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Mẫu: Mẹ trồng được 24 cây cải, Hân trồng phụ mẹ được 5 cây cải. Hỏi mẹ và Hân trồng được bao nhiêu cây cải?</vt:lpstr>
      <vt:lpstr>Bài 2 : Nhà ngoại nuôi 30 con vịt xiêm và 16 con vịt bầu. Hỏi nhà ngoại có nuôi tất cả bao nhiêu con vịt?</vt:lpstr>
      <vt:lpstr>Câu 3: Chị Na có 37 quyển truyện tranh, chị cho bạn mượn 22 quyển. Hỏi chị Na còn lại mấy quyển truyện tranh?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2006-08-16T00:00:00Z</dcterms:created>
  <dcterms:modified xsi:type="dcterms:W3CDTF">2021-09-28T11:47:54Z</dcterms:modified>
</cp:coreProperties>
</file>