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7"/>
  </p:notesMasterIdLst>
  <p:sldIdLst>
    <p:sldId id="967" r:id="rId4"/>
    <p:sldId id="1042" r:id="rId5"/>
    <p:sldId id="972" r:id="rId6"/>
    <p:sldId id="1061" r:id="rId8"/>
    <p:sldId id="977" r:id="rId9"/>
    <p:sldId id="982" r:id="rId10"/>
    <p:sldId id="1106" r:id="rId11"/>
    <p:sldId id="1121" r:id="rId12"/>
    <p:sldId id="1122" r:id="rId13"/>
    <p:sldId id="1123" r:id="rId14"/>
    <p:sldId id="1124" r:id="rId15"/>
    <p:sldId id="1032" r:id="rId16"/>
    <p:sldId id="963" r:id="rId17"/>
    <p:sldId id="1097" r:id="rId18"/>
    <p:sldId id="1099" r:id="rId19"/>
    <p:sldId id="1100" r:id="rId20"/>
    <p:sldId id="1135" r:id="rId21"/>
    <p:sldId id="655" r:id="rId22"/>
    <p:sldId id="519" r:id="rId23"/>
    <p:sldId id="1010" r:id="rId24"/>
    <p:sldId id="1011" r:id="rId25"/>
    <p:sldId id="10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CF42A-0727-415B-94D6-25961D2B834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99E09-C66A-45F6-8955-F14FC4A63DA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fld>
            <a:endParaRPr lang="en-US">
              <a:solidFill>
                <a:prstClr val="black">
                  <a:tint val="75000"/>
                </a:prstClr>
              </a:solidFill>
            </a:endParaRPr>
          </a:p>
        </p:txBody>
      </p:sp>
      <p:sp>
        <p:nvSpPr>
          <p:cNvPr id="9" name="Picture Placeholder 8"/>
          <p:cNvSpPr>
            <a:spLocks noGrp="1"/>
          </p:cNvSpPr>
          <p:nvPr>
            <p:ph type="pic" sz="quarter" idx="13"/>
          </p:nvPr>
        </p:nvSpPr>
        <p:spPr>
          <a:xfrm>
            <a:off x="12301539" y="4252913"/>
            <a:ext cx="914400" cy="914400"/>
          </a:xfrm>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807849"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0" name="Google Shape;100;p16"/>
          <p:cNvSpPr txBox="1">
            <a:spLocks noGrp="1"/>
          </p:cNvSpPr>
          <p:nvPr>
            <p:ph type="subTitle" idx="1"/>
          </p:nvPr>
        </p:nvSpPr>
        <p:spPr>
          <a:xfrm>
            <a:off x="2539049"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1" name="Google Shape;101;p16"/>
          <p:cNvSpPr txBox="1">
            <a:spLocks noGrp="1"/>
          </p:cNvSpPr>
          <p:nvPr>
            <p:ph type="ctrTitle" idx="2"/>
          </p:nvPr>
        </p:nvSpPr>
        <p:spPr>
          <a:xfrm>
            <a:off x="6853351"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2" name="Google Shape;102;p16"/>
          <p:cNvSpPr txBox="1">
            <a:spLocks noGrp="1"/>
          </p:cNvSpPr>
          <p:nvPr>
            <p:ph type="subTitle" idx="3"/>
          </p:nvPr>
        </p:nvSpPr>
        <p:spPr>
          <a:xfrm>
            <a:off x="6584551"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3" name="Google Shape;103;p16"/>
          <p:cNvSpPr txBox="1">
            <a:spLocks noGrp="1"/>
          </p:cNvSpPr>
          <p:nvPr>
            <p:ph type="ctrTitle" idx="4"/>
          </p:nvPr>
        </p:nvSpPr>
        <p:spPr>
          <a:xfrm>
            <a:off x="2807849"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4" name="Google Shape;104;p16"/>
          <p:cNvSpPr txBox="1">
            <a:spLocks noGrp="1"/>
          </p:cNvSpPr>
          <p:nvPr>
            <p:ph type="subTitle" idx="5"/>
          </p:nvPr>
        </p:nvSpPr>
        <p:spPr>
          <a:xfrm>
            <a:off x="2539049"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5" name="Google Shape;105;p16"/>
          <p:cNvSpPr txBox="1">
            <a:spLocks noGrp="1"/>
          </p:cNvSpPr>
          <p:nvPr>
            <p:ph type="ctrTitle" idx="6"/>
          </p:nvPr>
        </p:nvSpPr>
        <p:spPr>
          <a:xfrm>
            <a:off x="6853351"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6" name="Google Shape;106;p16"/>
          <p:cNvSpPr txBox="1">
            <a:spLocks noGrp="1"/>
          </p:cNvSpPr>
          <p:nvPr>
            <p:ph type="subTitle" idx="7"/>
          </p:nvPr>
        </p:nvSpPr>
        <p:spPr>
          <a:xfrm>
            <a:off x="6584551"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7" name="Google Shape;107;p16"/>
          <p:cNvSpPr txBox="1">
            <a:spLocks noGrp="1"/>
          </p:cNvSpPr>
          <p:nvPr>
            <p:ph type="title" idx="8"/>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5"/>
            </a:lvl2pPr>
            <a:lvl3pPr lvl="2" algn="ctr" rtl="0">
              <a:spcBef>
                <a:spcPts val="0"/>
              </a:spcBef>
              <a:spcAft>
                <a:spcPts val="0"/>
              </a:spcAft>
              <a:buSzPts val="2800"/>
              <a:buNone/>
              <a:defRPr sz="3735"/>
            </a:lvl3pPr>
            <a:lvl4pPr lvl="3" algn="ctr" rtl="0">
              <a:spcBef>
                <a:spcPts val="0"/>
              </a:spcBef>
              <a:spcAft>
                <a:spcPts val="0"/>
              </a:spcAft>
              <a:buSzPts val="2800"/>
              <a:buNone/>
              <a:defRPr sz="3735"/>
            </a:lvl4pPr>
            <a:lvl5pPr lvl="4" algn="ctr" rtl="0">
              <a:spcBef>
                <a:spcPts val="0"/>
              </a:spcBef>
              <a:spcAft>
                <a:spcPts val="0"/>
              </a:spcAft>
              <a:buSzPts val="2800"/>
              <a:buNone/>
              <a:defRPr sz="3735"/>
            </a:lvl5pPr>
            <a:lvl6pPr lvl="5" algn="ctr" rtl="0">
              <a:spcBef>
                <a:spcPts val="0"/>
              </a:spcBef>
              <a:spcAft>
                <a:spcPts val="0"/>
              </a:spcAft>
              <a:buSzPts val="2800"/>
              <a:buNone/>
              <a:defRPr sz="3735"/>
            </a:lvl6pPr>
            <a:lvl7pPr lvl="6" algn="ctr" rtl="0">
              <a:spcBef>
                <a:spcPts val="0"/>
              </a:spcBef>
              <a:spcAft>
                <a:spcPts val="0"/>
              </a:spcAft>
              <a:buSzPts val="2800"/>
              <a:buNone/>
              <a:defRPr sz="3735"/>
            </a:lvl7pPr>
            <a:lvl8pPr lvl="7" algn="ctr" rtl="0">
              <a:spcBef>
                <a:spcPts val="0"/>
              </a:spcBef>
              <a:spcAft>
                <a:spcPts val="0"/>
              </a:spcAft>
              <a:buSzPts val="2800"/>
              <a:buNone/>
              <a:defRPr sz="3735"/>
            </a:lvl8pPr>
            <a:lvl9pPr lvl="8" algn="ctr" rtl="0">
              <a:spcBef>
                <a:spcPts val="0"/>
              </a:spcBef>
              <a:spcAft>
                <a:spcPts val="0"/>
              </a:spcAft>
              <a:buSzPts val="2800"/>
              <a:buNone/>
              <a:defRPr sz="3735"/>
            </a:lvl9pPr>
          </a:lstStyle>
          <a:p/>
        </p:txBody>
      </p:sp>
      <p:sp>
        <p:nvSpPr>
          <p:cNvPr id="108" name="Google Shape;108;p16"/>
          <p:cNvSpPr txBox="1">
            <a:spLocks noGrp="1"/>
          </p:cNvSpPr>
          <p:nvPr>
            <p:ph type="title" idx="9" hasCustomPrompt="1"/>
          </p:nvPr>
        </p:nvSpPr>
        <p:spPr>
          <a:xfrm>
            <a:off x="3441449"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09" name="Google Shape;109;p16"/>
          <p:cNvSpPr txBox="1">
            <a:spLocks noGrp="1"/>
          </p:cNvSpPr>
          <p:nvPr>
            <p:ph type="title" idx="13" hasCustomPrompt="1"/>
          </p:nvPr>
        </p:nvSpPr>
        <p:spPr>
          <a:xfrm>
            <a:off x="3441449"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0" name="Google Shape;110;p16"/>
          <p:cNvSpPr txBox="1">
            <a:spLocks noGrp="1"/>
          </p:cNvSpPr>
          <p:nvPr>
            <p:ph type="title" idx="14" hasCustomPrompt="1"/>
          </p:nvPr>
        </p:nvSpPr>
        <p:spPr>
          <a:xfrm>
            <a:off x="7486951"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1" name="Google Shape;111;p16"/>
          <p:cNvSpPr txBox="1">
            <a:spLocks noGrp="1"/>
          </p:cNvSpPr>
          <p:nvPr>
            <p:ph type="title" idx="15" hasCustomPrompt="1"/>
          </p:nvPr>
        </p:nvSpPr>
        <p:spPr>
          <a:xfrm>
            <a:off x="7486951"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2"/>
        <p:cNvGrpSpPr/>
        <p:nvPr/>
      </p:nvGrpSpPr>
      <p:grpSpPr>
        <a:xfrm>
          <a:off x="0" y="0"/>
          <a:ext cx="0" cy="0"/>
          <a:chOff x="0" y="0"/>
          <a:chExt cx="0" cy="0"/>
        </a:xfrm>
      </p:grpSpPr>
      <p:sp>
        <p:nvSpPr>
          <p:cNvPr id="113" name="Google Shape;113;p17"/>
          <p:cNvSpPr txBox="1">
            <a:spLocks noGrp="1"/>
          </p:cNvSpPr>
          <p:nvPr>
            <p:ph type="subTitle" idx="1"/>
          </p:nvPr>
        </p:nvSpPr>
        <p:spPr>
          <a:xfrm>
            <a:off x="2560800" y="2692800"/>
            <a:ext cx="7070400" cy="1082800"/>
          </a:xfrm>
          <a:prstGeom prst="rect">
            <a:avLst/>
          </a:prstGeom>
        </p:spPr>
        <p:txBody>
          <a:bodyPr spcFirstLastPara="1" wrap="square" lIns="91388" tIns="91388" rIns="91388" bIns="91388" anchor="b" anchorCtr="0">
            <a:noAutofit/>
          </a:bodyPr>
          <a:lstStyle>
            <a:lvl1pPr lvl="0" algn="ctr" rtl="0">
              <a:lnSpc>
                <a:spcPct val="100000"/>
              </a:lnSpc>
              <a:spcBef>
                <a:spcPts val="0"/>
              </a:spcBef>
              <a:spcAft>
                <a:spcPts val="0"/>
              </a:spcAft>
              <a:buNone/>
              <a:defRPr sz="2400" b="0">
                <a:solidFill>
                  <a:schemeClr val="dk1"/>
                </a:solidFill>
              </a:defRPr>
            </a:lvl1pPr>
            <a:lvl2pPr lvl="1" algn="ctr" rtl="0">
              <a:lnSpc>
                <a:spcPct val="100000"/>
              </a:lnSpc>
              <a:spcBef>
                <a:spcPts val="0"/>
              </a:spcBef>
              <a:spcAft>
                <a:spcPts val="0"/>
              </a:spcAft>
              <a:buNone/>
              <a:defRPr sz="2400" b="0">
                <a:solidFill>
                  <a:schemeClr val="dk1"/>
                </a:solidFill>
              </a:defRPr>
            </a:lvl2pPr>
            <a:lvl3pPr lvl="2" algn="ctr" rtl="0">
              <a:lnSpc>
                <a:spcPct val="100000"/>
              </a:lnSpc>
              <a:spcBef>
                <a:spcPts val="0"/>
              </a:spcBef>
              <a:spcAft>
                <a:spcPts val="0"/>
              </a:spcAft>
              <a:buNone/>
              <a:defRPr sz="2400" b="0">
                <a:solidFill>
                  <a:schemeClr val="dk1"/>
                </a:solidFill>
              </a:defRPr>
            </a:lvl3pPr>
            <a:lvl4pPr lvl="3" algn="ctr" rtl="0">
              <a:lnSpc>
                <a:spcPct val="100000"/>
              </a:lnSpc>
              <a:spcBef>
                <a:spcPts val="0"/>
              </a:spcBef>
              <a:spcAft>
                <a:spcPts val="0"/>
              </a:spcAft>
              <a:buNone/>
              <a:defRPr sz="2400" b="0">
                <a:solidFill>
                  <a:schemeClr val="dk1"/>
                </a:solidFill>
              </a:defRPr>
            </a:lvl4pPr>
            <a:lvl5pPr lvl="4" algn="ctr" rtl="0">
              <a:lnSpc>
                <a:spcPct val="100000"/>
              </a:lnSpc>
              <a:spcBef>
                <a:spcPts val="0"/>
              </a:spcBef>
              <a:spcAft>
                <a:spcPts val="0"/>
              </a:spcAft>
              <a:buNone/>
              <a:defRPr sz="2400" b="0">
                <a:solidFill>
                  <a:schemeClr val="dk1"/>
                </a:solidFill>
              </a:defRPr>
            </a:lvl5pPr>
            <a:lvl6pPr lvl="5" algn="ctr" rtl="0">
              <a:lnSpc>
                <a:spcPct val="100000"/>
              </a:lnSpc>
              <a:spcBef>
                <a:spcPts val="0"/>
              </a:spcBef>
              <a:spcAft>
                <a:spcPts val="0"/>
              </a:spcAft>
              <a:buNone/>
              <a:defRPr sz="2400" b="0">
                <a:solidFill>
                  <a:schemeClr val="dk1"/>
                </a:solidFill>
              </a:defRPr>
            </a:lvl6pPr>
            <a:lvl7pPr lvl="6" algn="ctr" rtl="0">
              <a:lnSpc>
                <a:spcPct val="100000"/>
              </a:lnSpc>
              <a:spcBef>
                <a:spcPts val="0"/>
              </a:spcBef>
              <a:spcAft>
                <a:spcPts val="0"/>
              </a:spcAft>
              <a:buNone/>
              <a:defRPr sz="2400" b="0">
                <a:solidFill>
                  <a:schemeClr val="dk1"/>
                </a:solidFill>
              </a:defRPr>
            </a:lvl7pPr>
            <a:lvl8pPr lvl="7" algn="ctr" rtl="0">
              <a:lnSpc>
                <a:spcPct val="100000"/>
              </a:lnSpc>
              <a:spcBef>
                <a:spcPts val="0"/>
              </a:spcBef>
              <a:spcAft>
                <a:spcPts val="0"/>
              </a:spcAft>
              <a:buNone/>
              <a:defRPr sz="2400" b="0">
                <a:solidFill>
                  <a:schemeClr val="dk1"/>
                </a:solidFill>
              </a:defRPr>
            </a:lvl8pPr>
            <a:lvl9pPr lvl="8" algn="ctr" rtl="0">
              <a:lnSpc>
                <a:spcPct val="100000"/>
              </a:lnSpc>
              <a:spcBef>
                <a:spcPts val="0"/>
              </a:spcBef>
              <a:spcAft>
                <a:spcPts val="0"/>
              </a:spcAft>
              <a:buNone/>
              <a:defRPr sz="2400" b="0">
                <a:solidFill>
                  <a:schemeClr val="dk1"/>
                </a:solidFill>
              </a:defRPr>
            </a:lvl9pPr>
          </a:lstStyle>
          <a:p/>
        </p:txBody>
      </p:sp>
      <p:sp>
        <p:nvSpPr>
          <p:cNvPr id="114" name="Google Shape;114;p17"/>
          <p:cNvSpPr txBox="1">
            <a:spLocks noGrp="1"/>
          </p:cNvSpPr>
          <p:nvPr>
            <p:ph type="subTitle" idx="2"/>
          </p:nvPr>
        </p:nvSpPr>
        <p:spPr>
          <a:xfrm rot="-233943">
            <a:off x="3801592" y="4135497"/>
            <a:ext cx="4323608" cy="389695"/>
          </a:xfrm>
          <a:prstGeom prst="rect">
            <a:avLst/>
          </a:prstGeom>
        </p:spPr>
        <p:txBody>
          <a:bodyPr spcFirstLastPara="1" wrap="square" lIns="91388" tIns="91388" rIns="91388" bIns="91388" anchor="ctr" anchorCtr="0">
            <a:noAutofit/>
          </a:bodyPr>
          <a:lstStyle>
            <a:lvl1pPr lvl="0" algn="ctr" rtl="0">
              <a:lnSpc>
                <a:spcPct val="100000"/>
              </a:lnSpc>
              <a:spcBef>
                <a:spcPts val="0"/>
              </a:spcBef>
              <a:spcAft>
                <a:spcPts val="0"/>
              </a:spcAft>
              <a:buNone/>
              <a:defRPr sz="4000" b="0">
                <a:latin typeface="Just Another Hand"/>
                <a:ea typeface="Just Another Hand"/>
                <a:cs typeface="Just Another Hand"/>
                <a:sym typeface="Just Another Hand"/>
              </a:defRPr>
            </a:lvl1pPr>
            <a:lvl2pPr lvl="1" algn="ctr" rtl="0">
              <a:lnSpc>
                <a:spcPct val="100000"/>
              </a:lnSpc>
              <a:spcBef>
                <a:spcPts val="0"/>
              </a:spcBef>
              <a:spcAft>
                <a:spcPts val="0"/>
              </a:spcAft>
              <a:buNone/>
              <a:defRPr sz="4000" b="0">
                <a:latin typeface="Just Another Hand"/>
                <a:ea typeface="Just Another Hand"/>
                <a:cs typeface="Just Another Hand"/>
                <a:sym typeface="Just Another Hand"/>
              </a:defRPr>
            </a:lvl2pPr>
            <a:lvl3pPr lvl="2" algn="ctr" rtl="0">
              <a:lnSpc>
                <a:spcPct val="100000"/>
              </a:lnSpc>
              <a:spcBef>
                <a:spcPts val="0"/>
              </a:spcBef>
              <a:spcAft>
                <a:spcPts val="0"/>
              </a:spcAft>
              <a:buNone/>
              <a:defRPr sz="4000" b="0">
                <a:latin typeface="Just Another Hand"/>
                <a:ea typeface="Just Another Hand"/>
                <a:cs typeface="Just Another Hand"/>
                <a:sym typeface="Just Another Hand"/>
              </a:defRPr>
            </a:lvl3pPr>
            <a:lvl4pPr lvl="3" algn="ctr" rtl="0">
              <a:lnSpc>
                <a:spcPct val="100000"/>
              </a:lnSpc>
              <a:spcBef>
                <a:spcPts val="0"/>
              </a:spcBef>
              <a:spcAft>
                <a:spcPts val="0"/>
              </a:spcAft>
              <a:buNone/>
              <a:defRPr sz="4000" b="0">
                <a:latin typeface="Just Another Hand"/>
                <a:ea typeface="Just Another Hand"/>
                <a:cs typeface="Just Another Hand"/>
                <a:sym typeface="Just Another Hand"/>
              </a:defRPr>
            </a:lvl4pPr>
            <a:lvl5pPr lvl="4" algn="ctr" rtl="0">
              <a:lnSpc>
                <a:spcPct val="100000"/>
              </a:lnSpc>
              <a:spcBef>
                <a:spcPts val="0"/>
              </a:spcBef>
              <a:spcAft>
                <a:spcPts val="0"/>
              </a:spcAft>
              <a:buNone/>
              <a:defRPr sz="4000" b="0">
                <a:latin typeface="Just Another Hand"/>
                <a:ea typeface="Just Another Hand"/>
                <a:cs typeface="Just Another Hand"/>
                <a:sym typeface="Just Another Hand"/>
              </a:defRPr>
            </a:lvl5pPr>
            <a:lvl6pPr lvl="5" algn="ctr" rtl="0">
              <a:lnSpc>
                <a:spcPct val="100000"/>
              </a:lnSpc>
              <a:spcBef>
                <a:spcPts val="0"/>
              </a:spcBef>
              <a:spcAft>
                <a:spcPts val="0"/>
              </a:spcAft>
              <a:buNone/>
              <a:defRPr sz="4000" b="0">
                <a:latin typeface="Just Another Hand"/>
                <a:ea typeface="Just Another Hand"/>
                <a:cs typeface="Just Another Hand"/>
                <a:sym typeface="Just Another Hand"/>
              </a:defRPr>
            </a:lvl6pPr>
            <a:lvl7pPr lvl="6" algn="ctr" rtl="0">
              <a:lnSpc>
                <a:spcPct val="100000"/>
              </a:lnSpc>
              <a:spcBef>
                <a:spcPts val="0"/>
              </a:spcBef>
              <a:spcAft>
                <a:spcPts val="0"/>
              </a:spcAft>
              <a:buNone/>
              <a:defRPr sz="4000" b="0">
                <a:latin typeface="Just Another Hand"/>
                <a:ea typeface="Just Another Hand"/>
                <a:cs typeface="Just Another Hand"/>
                <a:sym typeface="Just Another Hand"/>
              </a:defRPr>
            </a:lvl7pPr>
            <a:lvl8pPr lvl="7" algn="ctr" rtl="0">
              <a:lnSpc>
                <a:spcPct val="100000"/>
              </a:lnSpc>
              <a:spcBef>
                <a:spcPts val="0"/>
              </a:spcBef>
              <a:spcAft>
                <a:spcPts val="0"/>
              </a:spcAft>
              <a:buNone/>
              <a:defRPr sz="4000" b="0">
                <a:latin typeface="Just Another Hand"/>
                <a:ea typeface="Just Another Hand"/>
                <a:cs typeface="Just Another Hand"/>
                <a:sym typeface="Just Another Hand"/>
              </a:defRPr>
            </a:lvl8pPr>
            <a:lvl9pPr lvl="8" algn="ctr" rtl="0">
              <a:lnSpc>
                <a:spcPct val="100000"/>
              </a:lnSpc>
              <a:spcBef>
                <a:spcPts val="0"/>
              </a:spcBef>
              <a:spcAft>
                <a:spcPts val="0"/>
              </a:spcAft>
              <a:buNone/>
              <a:defRPr sz="4000" b="0">
                <a:latin typeface="Just Another Hand"/>
                <a:ea typeface="Just Another Hand"/>
                <a:cs typeface="Just Another Hand"/>
                <a:sym typeface="Just Another Hand"/>
              </a:defRPr>
            </a:lvl9pPr>
          </a:lstStyle>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E96E9AE-D825-4BD0-BE5A-45DB0766ABA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E96E9AE-D825-4BD0-BE5A-45DB0766ABA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3" Type="http://schemas.openxmlformats.org/officeDocument/2006/relationships/theme" Target="../theme/theme2.xml"/><Relationship Id="rId22" Type="http://schemas.openxmlformats.org/officeDocument/2006/relationships/image" Target="../media/image3.jpeg"/><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3175">
                  <a:solidFill>
                    <a:prstClr val="white"/>
                  </a:solidFill>
                </a:ln>
                <a:solidFill>
                  <a:prstClr val="white"/>
                </a:solidFill>
                <a:effectLst/>
                <a:uLnTx/>
                <a:uFillTx/>
                <a:latin typeface="Times New Roman" panose="02020603050405020304" charset="0"/>
                <a:ea typeface="Arial-Rounded" panose="020B0500000000000000" charset="0"/>
                <a:cs typeface="Times New Roman" panose="02020603050405020304" charset="0"/>
              </a:rPr>
              <a:t>TIẾNG VIỆT</a:t>
            </a:r>
            <a:endParaRPr kumimoji="0" lang="en-US" sz="7200" b="1" i="0" u="none" strike="noStrike" kern="1200" cap="none" spc="0" normalizeH="0" baseline="0" noProof="0" dirty="0">
              <a:ln w="3175">
                <a:solidFill>
                  <a:prstClr val="white"/>
                </a:solidFill>
              </a:ln>
              <a:solidFill>
                <a:prstClr val="white"/>
              </a:solidFill>
              <a:effectLst/>
              <a:uLnTx/>
              <a:uFillTx/>
              <a:latin typeface="Times New Roman" panose="02020603050405020304" charset="0"/>
              <a:ea typeface="Arial-Rounded" panose="020B0500000000000000" charset="0"/>
              <a:cs typeface="Times New Roman" panose="02020603050405020304" charset="0"/>
            </a:endParaRP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charset="0"/>
                <a:ea typeface="Arial-Rounded" panose="020B0500000000000000" charset="0"/>
                <a:cs typeface="Times New Roman" panose="02020603050405020304" charset="0"/>
              </a:rPr>
              <a:t>Bài</a:t>
            </a:r>
            <a:endParaRPr kumimoji="0" lang="en-US" sz="3200" b="1" i="0" u="none" strike="noStrike" kern="1200" cap="none" spc="0" normalizeH="0" baseline="0" noProof="0" dirty="0">
              <a:ln>
                <a:noFill/>
              </a:ln>
              <a:solidFill>
                <a:prstClr val="white"/>
              </a:solidFill>
              <a:effectLst/>
              <a:uLnTx/>
              <a:uFillTx/>
              <a:latin typeface="Times New Roman" panose="02020603050405020304" charset="0"/>
              <a:ea typeface="Arial-Rounded" panose="020B0500000000000000" charset="0"/>
              <a:cs typeface="Times New Roman" panose="0202060305040502030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white"/>
                </a:solidFill>
                <a:effectLst/>
                <a:uLnTx/>
                <a:uFillTx/>
                <a:latin typeface="Times New Roman" panose="02020603050405020304" charset="0"/>
                <a:ea typeface="Arial-Rounded" panose="020B0500000000000000" charset="0"/>
                <a:cs typeface="Times New Roman" panose="02020603050405020304" charset="0"/>
              </a:rPr>
              <a:t>17</a:t>
            </a:r>
            <a:endParaRPr kumimoji="0" lang="en-US" sz="5400" b="1" i="0" u="none" strike="noStrike" kern="1200" cap="none" spc="0" normalizeH="0" baseline="0" noProof="0" dirty="0">
              <a:ln>
                <a:noFill/>
              </a:ln>
              <a:solidFill>
                <a:prstClr val="white"/>
              </a:solidFill>
              <a:effectLst/>
              <a:uLnTx/>
              <a:uFillTx/>
              <a:latin typeface="Times New Roman" panose="02020603050405020304" charset="0"/>
              <a:ea typeface="Arial-Rounded" panose="020B0500000000000000" charset="0"/>
              <a:cs typeface="Times New Roman" panose="02020603050405020304" charset="0"/>
            </a:endParaRP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srgbClr val="F79646">
                    <a:lumMod val="75000"/>
                  </a:srgbClr>
                </a:solidFill>
                <a:effectLst/>
                <a:uLnTx/>
                <a:uFillTx/>
                <a:latin typeface="Times New Roman" panose="02020603050405020304" charset="0"/>
                <a:ea typeface="Arial-Rounded" panose="020B0500000000000000" charset="0"/>
                <a:cs typeface="Times New Roman" panose="02020603050405020304" charset="0"/>
              </a:rPr>
              <a:t>Gọi bạn</a:t>
            </a:r>
            <a:endParaRPr kumimoji="0" lang="en-US" sz="6000" b="1" i="0" u="none" strike="noStrike" kern="1200" cap="none" spc="0" normalizeH="0" baseline="0" noProof="0" dirty="0">
              <a:ln>
                <a:noFill/>
              </a:ln>
              <a:solidFill>
                <a:srgbClr val="F79646">
                  <a:lumMod val="75000"/>
                </a:srgbClr>
              </a:solidFill>
              <a:effectLst/>
              <a:uLnTx/>
              <a:uFillTx/>
              <a:latin typeface="Times New Roman" panose="02020603050405020304" charset="0"/>
              <a:ea typeface="Arial-Rounded" panose="020B0500000000000000" charset="0"/>
              <a:cs typeface="Times New Roman" panose="02020603050405020304" charset="0"/>
            </a:endParaRPr>
          </a:p>
        </p:txBody>
      </p:sp>
    </p:spTree>
  </p:cSld>
  <p:clrMapOvr>
    <a:masterClrMapping/>
  </p:clrMapOvr>
  <p:transition advClick="0">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charset="0"/>
                <a:cs typeface="Times New Roman" panose="02020603050405020304" charset="0"/>
              </a:rPr>
              <a:t>Gọi bạn</a:t>
            </a:r>
            <a:endParaRPr lang="en-US">
              <a:latin typeface="Times New Roman" panose="02020603050405020304" charset="0"/>
              <a:cs typeface="Times New Roman" panose="02020603050405020304" charset="0"/>
            </a:endParaRPr>
          </a:p>
        </p:txBody>
      </p:sp>
      <p:sp>
        <p:nvSpPr>
          <p:cNvPr id="5" name="Text Box 4"/>
          <p:cNvSpPr txBox="1"/>
          <p:nvPr/>
        </p:nvSpPr>
        <p:spPr>
          <a:xfrm>
            <a:off x="425450" y="1417955"/>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7" name="Text Box 6"/>
          <p:cNvSpPr txBox="1"/>
          <p:nvPr/>
        </p:nvSpPr>
        <p:spPr>
          <a:xfrm>
            <a:off x="5496560" y="1417955"/>
            <a:ext cx="5426710" cy="3538220"/>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v</a:t>
            </a:r>
            <a:r>
              <a:rPr lang="en-US" sz="3200" dirty="0" err="1">
                <a:latin typeface="Times New Roman" panose="02020603050405020304" charset="0"/>
                <a:cs typeface="Times New Roman" panose="02020603050405020304" charset="0"/>
              </a:rPr>
              <a:t>àng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cỏ</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Lang thang </a:t>
            </a:r>
            <a:r>
              <a:rPr lang="en-US" sz="3200" dirty="0" err="1">
                <a:latin typeface="Times New Roman" panose="02020603050405020304" charset="0"/>
                <a:cs typeface="Times New Roman" panose="02020603050405020304" charset="0"/>
              </a:rPr>
              <a:t>quên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Dê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quá</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Chạy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khắp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b</a:t>
            </a:r>
            <a:r>
              <a:rPr lang="en-US" sz="3200" dirty="0" err="1">
                <a:latin typeface="Times New Roman" panose="02020603050405020304" charset="0"/>
                <a:cs typeface="Times New Roman" panose="02020603050405020304" charset="0"/>
              </a:rPr>
              <a:t>ê</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d</a:t>
            </a:r>
            <a:r>
              <a:rPr lang="en-US" sz="3200" dirty="0" err="1">
                <a:latin typeface="Times New Roman" panose="02020603050405020304" charset="0"/>
                <a:cs typeface="Times New Roman" panose="02020603050405020304" charset="0"/>
              </a:rPr>
              <a:t>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gọi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hoài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                (Định Hải )</a:t>
            </a:r>
            <a:endParaRPr lang="en-US" sz="3200" dirty="0">
              <a:latin typeface="Times New Roman" panose="02020603050405020304" charset="0"/>
              <a:cs typeface="Times New Roman" panose="02020603050405020304" charset="0"/>
            </a:endParaRPr>
          </a:p>
        </p:txBody>
      </p:sp>
      <p:sp>
        <p:nvSpPr>
          <p:cNvPr id="8" name="矩形 10"/>
          <p:cNvSpPr/>
          <p:nvPr/>
        </p:nvSpPr>
        <p:spPr>
          <a:xfrm>
            <a:off x="4829175" y="4464050"/>
            <a:ext cx="6753225" cy="84201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en-US" altLang="zh-CN" sz="2400">
                <a:latin typeface="Times New Roman" panose="02020603050405020304" charset="0"/>
                <a:ea typeface="汉仪黑荔枝体简" panose="00020600040101010101" pitchFamily="18" charset="-122"/>
                <a:cs typeface="Times New Roman" panose="02020603050405020304" charset="0"/>
              </a:rPr>
              <a:t>3. Khi bê vàng quên đường về, dê trắng đã làm gì?</a:t>
            </a:r>
            <a:endParaRPr lang="en-US" altLang="zh-CN" sz="2400">
              <a:latin typeface="Times New Roman" panose="02020603050405020304" charset="0"/>
              <a:ea typeface="汉仪黑荔枝体简" panose="00020600040101010101" pitchFamily="18" charset="-122"/>
              <a:cs typeface="Times New Roman" panose="02020603050405020304" charset="0"/>
            </a:endParaRPr>
          </a:p>
        </p:txBody>
      </p:sp>
      <p:sp>
        <p:nvSpPr>
          <p:cNvPr id="9" name="TextBox 12"/>
          <p:cNvSpPr txBox="1"/>
          <p:nvPr/>
        </p:nvSpPr>
        <p:spPr>
          <a:xfrm>
            <a:off x="4829175" y="5295900"/>
            <a:ext cx="6384290" cy="1198880"/>
          </a:xfrm>
          <a:prstGeom prst="rect">
            <a:avLst/>
          </a:prstGeom>
          <a:noFill/>
        </p:spPr>
        <p:txBody>
          <a:bodyPr wrap="square" lIns="91472" tIns="45736" rIns="91472" bIns="45736" rtlCol="0">
            <a:spAutoFit/>
          </a:bodyPr>
          <a:p>
            <a:pPr>
              <a:lnSpc>
                <a:spcPct val="150000"/>
              </a:lnSpc>
            </a:pPr>
            <a:r>
              <a:rPr lang="en-US" sz="2400">
                <a:solidFill>
                  <a:srgbClr val="C00000"/>
                </a:solidFill>
                <a:latin typeface="Times New Roman" panose="02020603050405020304" charset="0"/>
                <a:ea typeface="+mn-ea"/>
                <a:cs typeface="Times New Roman" panose="02020603050405020304" charset="0"/>
                <a:sym typeface="+mn-ea"/>
              </a:rPr>
              <a:t>Khi bê vàng quên đường về , dê trắng chạy khắp nẻo đường gọi và tìm bạn. </a:t>
            </a:r>
            <a:endParaRPr lang="en-US" altLang="en-US" sz="2400" dirty="0">
              <a:solidFill>
                <a:srgbClr val="C00000"/>
              </a:solidFill>
              <a:latin typeface="Times New Roman" panose="02020603050405020304" charset="0"/>
              <a:ea typeface="+mn-ea"/>
              <a:cs typeface="Times New Roman" panose="02020603050405020304" charset="0"/>
              <a:sym typeface="+mn-ea"/>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charset="0"/>
                <a:cs typeface="Times New Roman" panose="02020603050405020304" charset="0"/>
              </a:rPr>
              <a:t>Gọi bạn</a:t>
            </a:r>
            <a:endParaRPr lang="en-US">
              <a:latin typeface="Times New Roman" panose="02020603050405020304" charset="0"/>
              <a:cs typeface="Times New Roman" panose="02020603050405020304" charset="0"/>
            </a:endParaRPr>
          </a:p>
        </p:txBody>
      </p:sp>
      <p:sp>
        <p:nvSpPr>
          <p:cNvPr id="5" name="Text Box 4"/>
          <p:cNvSpPr txBox="1"/>
          <p:nvPr/>
        </p:nvSpPr>
        <p:spPr>
          <a:xfrm>
            <a:off x="425450" y="1417955"/>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7" name="Text Box 6"/>
          <p:cNvSpPr txBox="1"/>
          <p:nvPr/>
        </p:nvSpPr>
        <p:spPr>
          <a:xfrm>
            <a:off x="5496560" y="1417955"/>
            <a:ext cx="5426710" cy="3538220"/>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v</a:t>
            </a:r>
            <a:r>
              <a:rPr lang="en-US" sz="3200" dirty="0" err="1">
                <a:latin typeface="Times New Roman" panose="02020603050405020304" charset="0"/>
                <a:cs typeface="Times New Roman" panose="02020603050405020304" charset="0"/>
              </a:rPr>
              <a:t>àng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cỏ</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Lang thang </a:t>
            </a:r>
            <a:r>
              <a:rPr lang="en-US" sz="3200" dirty="0" err="1">
                <a:latin typeface="Times New Roman" panose="02020603050405020304" charset="0"/>
                <a:cs typeface="Times New Roman" panose="02020603050405020304" charset="0"/>
              </a:rPr>
              <a:t>quên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Dê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quá</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Chạy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khắp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b</a:t>
            </a:r>
            <a:r>
              <a:rPr lang="en-US" sz="3200" dirty="0" err="1">
                <a:latin typeface="Times New Roman" panose="02020603050405020304" charset="0"/>
                <a:cs typeface="Times New Roman" panose="02020603050405020304" charset="0"/>
              </a:rPr>
              <a:t>ê</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d</a:t>
            </a:r>
            <a:r>
              <a:rPr lang="en-US" sz="3200" dirty="0" err="1">
                <a:latin typeface="Times New Roman" panose="02020603050405020304" charset="0"/>
                <a:cs typeface="Times New Roman" panose="02020603050405020304" charset="0"/>
              </a:rPr>
              <a:t>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gọi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hoài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                (Định Hải )</a:t>
            </a:r>
            <a:endParaRPr lang="en-US" sz="3200" dirty="0">
              <a:latin typeface="Times New Roman" panose="02020603050405020304" charset="0"/>
              <a:cs typeface="Times New Roman" panose="02020603050405020304" charset="0"/>
            </a:endParaRPr>
          </a:p>
        </p:txBody>
      </p:sp>
      <p:sp>
        <p:nvSpPr>
          <p:cNvPr id="14" name="矩形 10"/>
          <p:cNvSpPr/>
          <p:nvPr/>
        </p:nvSpPr>
        <p:spPr>
          <a:xfrm>
            <a:off x="4965065" y="4464050"/>
            <a:ext cx="6919595" cy="79502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en-US" altLang="zh-CN" sz="2400">
                <a:latin typeface="Times New Roman" panose="02020603050405020304" charset="0"/>
                <a:ea typeface="汉仪黑荔枝体简" panose="00020600040101010101" pitchFamily="18" charset="-122"/>
                <a:cs typeface="Times New Roman" panose="02020603050405020304" charset="0"/>
              </a:rPr>
              <a:t>4. Nêu cảm nghĩ của em về bê vàng và dê trắng?</a:t>
            </a:r>
            <a:endParaRPr lang="en-US" altLang="zh-CN" sz="2400">
              <a:latin typeface="Times New Roman" panose="02020603050405020304" charset="0"/>
              <a:ea typeface="汉仪黑荔枝体简" panose="00020600040101010101" pitchFamily="18" charset="-122"/>
              <a:cs typeface="Times New Roman" panose="02020603050405020304" charset="0"/>
            </a:endParaRPr>
          </a:p>
        </p:txBody>
      </p:sp>
      <p:sp>
        <p:nvSpPr>
          <p:cNvPr id="15" name="TextBox 12"/>
          <p:cNvSpPr txBox="1"/>
          <p:nvPr/>
        </p:nvSpPr>
        <p:spPr>
          <a:xfrm>
            <a:off x="5103495" y="5306695"/>
            <a:ext cx="6002655" cy="645160"/>
          </a:xfrm>
          <a:prstGeom prst="rect">
            <a:avLst/>
          </a:prstGeom>
          <a:noFill/>
        </p:spPr>
        <p:txBody>
          <a:bodyPr wrap="square" lIns="91472" tIns="45736" rIns="91472" bIns="45736" rtlCol="0">
            <a:spAutoFit/>
          </a:bodyPr>
          <a:p>
            <a:pPr>
              <a:lnSpc>
                <a:spcPct val="150000"/>
              </a:lnSpc>
            </a:pPr>
            <a:r>
              <a:rPr lang="en-US" sz="2400">
                <a:solidFill>
                  <a:srgbClr val="C00000"/>
                </a:solidFill>
                <a:latin typeface="Times New Roman" panose="02020603050405020304" charset="0"/>
                <a:ea typeface="+mn-ea"/>
                <a:cs typeface="Times New Roman" panose="02020603050405020304" charset="0"/>
                <a:sym typeface="+mn-ea"/>
              </a:rPr>
              <a:t>Tình bạn của 2 bạn rất đẹp và đáng quý. </a:t>
            </a:r>
            <a:endParaRPr lang="en-US" altLang="en-US" sz="2400" dirty="0">
              <a:solidFill>
                <a:srgbClr val="C00000"/>
              </a:solidFill>
              <a:latin typeface="Times New Roman" panose="02020603050405020304" charset="0"/>
              <a:ea typeface="+mn-ea"/>
              <a:cs typeface="Times New Roman" panose="02020603050405020304" charset="0"/>
              <a:sym typeface="+mn-ea"/>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7680" y="5335905"/>
            <a:ext cx="6137275" cy="1143000"/>
          </a:xfrm>
        </p:spPr>
        <p:txBody>
          <a:bodyPr/>
          <a:lstStyle/>
          <a:p>
            <a:r>
              <a:rPr lang="en-US" sz="3200">
                <a:solidFill>
                  <a:srgbClr val="C00000"/>
                </a:solidFill>
                <a:latin typeface="Times New Roman" panose="02020603050405020304" charset="0"/>
                <a:cs typeface="Times New Roman" panose="02020603050405020304" charset="0"/>
              </a:rPr>
              <a:t>Học thuộc lòng 2 khổ thơ .</a:t>
            </a:r>
            <a:endParaRPr lang="en-US" sz="3200">
              <a:solidFill>
                <a:srgbClr val="C00000"/>
              </a:solidFill>
              <a:latin typeface="Times New Roman" panose="02020603050405020304" charset="0"/>
              <a:cs typeface="Times New Roman" panose="02020603050405020304" charset="0"/>
            </a:endParaRPr>
          </a:p>
        </p:txBody>
      </p:sp>
      <p:sp>
        <p:nvSpPr>
          <p:cNvPr id="5" name="Text Box 4"/>
          <p:cNvSpPr txBox="1"/>
          <p:nvPr/>
        </p:nvSpPr>
        <p:spPr>
          <a:xfrm>
            <a:off x="3737610" y="812800"/>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6" name="Title 1"/>
          <p:cNvSpPr>
            <a:spLocks noGrp="1"/>
          </p:cNvSpPr>
          <p:nvPr/>
        </p:nvSpPr>
        <p:spPr>
          <a:xfrm>
            <a:off x="3027045" y="24765"/>
            <a:ext cx="6137275" cy="1143000"/>
          </a:xfrm>
          <a:prstGeom prst="rect">
            <a:avLst/>
          </a:prstGeom>
        </p:spPr>
        <p:txBody>
          <a:bodyPr vert="horz" lIns="91436" tIns="45718" rIns="91436" bIns="45718" rtlCol="0" anchor="ctr">
            <a:norm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r>
              <a:rPr lang="en-US" sz="3600">
                <a:latin typeface="Times New Roman" panose="02020603050405020304" charset="0"/>
                <a:cs typeface="Times New Roman" panose="02020603050405020304" charset="0"/>
              </a:rPr>
              <a:t>Gọi bạn</a:t>
            </a:r>
            <a:endParaRPr lang="en-US" sz="3600">
              <a:latin typeface="Times New Roman" panose="02020603050405020304" charset="0"/>
              <a:cs typeface="Times New Roman" panose="02020603050405020304"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grpSp>
      <p:sp>
        <p:nvSpPr>
          <p:cNvPr id="16" name="TextBox 15"/>
          <p:cNvSpPr txBox="1"/>
          <p:nvPr/>
        </p:nvSpPr>
        <p:spPr>
          <a:xfrm>
            <a:off x="3978481" y="1112699"/>
            <a:ext cx="5492476" cy="132080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prstClr val="black"/>
                </a:solidFill>
                <a:effectLst/>
                <a:uLnTx/>
                <a:uFillTx/>
                <a:latin typeface="Times New Roman" panose="02020603050405020304" charset="0"/>
                <a:ea typeface="Arial-Rounded" panose="020B0500000000000000" charset="0"/>
                <a:cs typeface="Times New Roman" panose="02020603050405020304" charset="0"/>
              </a:rPr>
              <a:t>Nghe - Viết</a:t>
            </a:r>
            <a:endPar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sp>
        <p:nvSpPr>
          <p:cNvPr id="2" name="TextBox 15"/>
          <p:cNvSpPr txBox="1"/>
          <p:nvPr/>
        </p:nvSpPr>
        <p:spPr>
          <a:xfrm>
            <a:off x="1348105" y="3427095"/>
            <a:ext cx="9385300" cy="1320800"/>
          </a:xfrm>
          <a:prstGeom prst="rect">
            <a:avLst/>
          </a:prstGeom>
          <a:noFill/>
        </p:spPr>
        <p:txBody>
          <a:bodyPr wrap="square" lIns="91391" tIns="45696" rIns="91391" bIns="45696"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rPr>
              <a:t>Tớ nhớ câu .</a:t>
            </a:r>
            <a:endPar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59560" y="1894205"/>
            <a:ext cx="10139045" cy="2061210"/>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 Kiến là bạn thân của sóc. Hằng ngày, hai bạn rủ nhau đi học.Một ngày nọ, nhà kiến chuyển sang cánh rừng khác. Sóc và kiến rất buồn. Hai bạn tìm cách gửi thư cho nhau để bày tỏ nỗi nhớ .</a:t>
            </a:r>
            <a:endParaRPr lang="en-US" sz="3200">
              <a:latin typeface="Times New Roman" panose="02020603050405020304" charset="0"/>
              <a:cs typeface="Times New Roman" panose="02020603050405020304" charset="0"/>
            </a:endParaRPr>
          </a:p>
        </p:txBody>
      </p:sp>
      <p:sp>
        <p:nvSpPr>
          <p:cNvPr id="6" name="Title 1"/>
          <p:cNvSpPr>
            <a:spLocks noGrp="1"/>
          </p:cNvSpPr>
          <p:nvPr/>
        </p:nvSpPr>
        <p:spPr>
          <a:xfrm>
            <a:off x="3027680" y="643255"/>
            <a:ext cx="6137275" cy="1143000"/>
          </a:xfrm>
          <a:prstGeom prst="rect">
            <a:avLst/>
          </a:prstGeom>
        </p:spPr>
        <p:txBody>
          <a:bodyPr vert="horz" lIns="91436" tIns="45718" rIns="91436" bIns="45718" rtlCol="0" anchor="ctr">
            <a:norm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r>
              <a:rPr lang="en-US" sz="3600">
                <a:latin typeface="Times New Roman" panose="02020603050405020304" charset="0"/>
                <a:cs typeface="Times New Roman" panose="02020603050405020304" charset="0"/>
              </a:rPr>
              <a:t>Tớ nhớ cậu .</a:t>
            </a:r>
            <a:endParaRPr lang="en-US" sz="3600">
              <a:latin typeface="Times New Roman" panose="02020603050405020304" charset="0"/>
              <a:cs typeface="Times New Roman" panose="02020603050405020304" charset="0"/>
            </a:endParaRPr>
          </a:p>
        </p:txBody>
      </p:sp>
      <p:sp>
        <p:nvSpPr>
          <p:cNvPr id="9" name="Rounded Rectangle 8"/>
          <p:cNvSpPr/>
          <p:nvPr/>
        </p:nvSpPr>
        <p:spPr>
          <a:xfrm>
            <a:off x="1416685" y="4161790"/>
            <a:ext cx="9907905"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rPr>
              <a:t>Khi chia tay sóc, kiến cảm thấy thế nào ? </a:t>
            </a:r>
            <a:endParaRPr kumimoji="0" lang="en-US" sz="3200" b="0"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10" name="Rounded Rectangle 9"/>
          <p:cNvSpPr/>
          <p:nvPr/>
        </p:nvSpPr>
        <p:spPr>
          <a:xfrm>
            <a:off x="1009015" y="5121275"/>
            <a:ext cx="9907905"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rPr>
              <a:t>Khi chia tay sóc, kiến cảm thấy rất buồn và nhớ bạn . </a:t>
            </a:r>
            <a:endParaRPr kumimoji="0" lang="en-US" sz="3200" b="0"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0" grpId="0" bldLvl="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59560" y="1600200"/>
            <a:ext cx="10139045" cy="2061210"/>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 Kiến là bạn thân của sóc. Hằng ngày, hai bạn rủ nhau đi học.Một ngày nọ, nhà kiến chuyển sang cánh rừng khác. Sóc và kiến rất buồn. Hai bạn tìm cách gửi thư cho nhau để bày tỏ nỗi nhớ .</a:t>
            </a:r>
            <a:endParaRPr lang="en-US" sz="3200">
              <a:latin typeface="Times New Roman" panose="02020603050405020304" charset="0"/>
              <a:cs typeface="Times New Roman" panose="02020603050405020304" charset="0"/>
            </a:endParaRPr>
          </a:p>
        </p:txBody>
      </p:sp>
      <p:sp>
        <p:nvSpPr>
          <p:cNvPr id="6" name="Title 1"/>
          <p:cNvSpPr>
            <a:spLocks noGrp="1"/>
          </p:cNvSpPr>
          <p:nvPr/>
        </p:nvSpPr>
        <p:spPr>
          <a:xfrm>
            <a:off x="3027680" y="643255"/>
            <a:ext cx="6137275" cy="1143000"/>
          </a:xfrm>
          <a:prstGeom prst="rect">
            <a:avLst/>
          </a:prstGeom>
        </p:spPr>
        <p:txBody>
          <a:bodyPr vert="horz" lIns="91436" tIns="45718" rIns="91436" bIns="45718" rtlCol="0" anchor="ctr">
            <a:norm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r>
              <a:rPr lang="en-US" sz="3600">
                <a:latin typeface="Times New Roman" panose="02020603050405020304" charset="0"/>
                <a:cs typeface="Times New Roman" panose="02020603050405020304" charset="0"/>
              </a:rPr>
              <a:t>Tớ nhớ cậu .</a:t>
            </a:r>
            <a:endParaRPr lang="en-US" sz="3600">
              <a:latin typeface="Times New Roman" panose="02020603050405020304" charset="0"/>
              <a:cs typeface="Times New Roman" panose="02020603050405020304" charset="0"/>
            </a:endParaRPr>
          </a:p>
        </p:txBody>
      </p:sp>
      <p:sp>
        <p:nvSpPr>
          <p:cNvPr id="2" name="Rounded Rectangle 1"/>
          <p:cNvSpPr/>
          <p:nvPr/>
        </p:nvSpPr>
        <p:spPr>
          <a:xfrm>
            <a:off x="1374140" y="4063365"/>
            <a:ext cx="9907905"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rPr>
              <a:t>Đoạn văn có mấy câu ? </a:t>
            </a:r>
            <a:endParaRPr kumimoji="0" lang="en-US" sz="3200" b="0"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3" name="Rounded Rectangle 2"/>
          <p:cNvSpPr/>
          <p:nvPr/>
        </p:nvSpPr>
        <p:spPr>
          <a:xfrm>
            <a:off x="1374140" y="5053965"/>
            <a:ext cx="9907905"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rPr>
              <a:t>Đoạn văn có những chữ nào viết hoa ? Vì sao ?</a:t>
            </a:r>
            <a:endParaRPr kumimoji="0" lang="en-US" sz="3200" b="0" i="0" u="none" strike="noStrike" kern="1200" cap="none" spc="0" normalizeH="0" baseline="0" noProof="0">
              <a:ln>
                <a:noFill/>
              </a:ln>
              <a:solidFill>
                <a:prstClr val="white"/>
              </a:solidFill>
              <a:effectLst/>
              <a:uLnTx/>
              <a:uFillTx/>
              <a:latin typeface="Times New Roman" panose="02020603050405020304" charset="0"/>
              <a:ea typeface="+mn-ea"/>
              <a:cs typeface="Times New Roman" panose="02020603050405020304" charset="0"/>
            </a:endParaRPr>
          </a:p>
        </p:txBody>
      </p:sp>
      <p:cxnSp>
        <p:nvCxnSpPr>
          <p:cNvPr id="54" name="Straight Connector 53"/>
          <p:cNvCxnSpPr/>
          <p:nvPr/>
        </p:nvCxnSpPr>
        <p:spPr>
          <a:xfrm>
            <a:off x="1683385" y="2075815"/>
            <a:ext cx="41719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822950" y="2047875"/>
            <a:ext cx="546735" cy="279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94585" y="2462530"/>
            <a:ext cx="324485" cy="463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880090" y="2508885"/>
            <a:ext cx="401955"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975" y="3003550"/>
            <a:ext cx="46355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59560" y="1894205"/>
            <a:ext cx="10139045" cy="2061210"/>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 Kiến là bạn thân của sóc. Hằng ngày, hai bạn rủ nhau đi học.Một ngày nọ, nhà kiến chuyển sang cánh rừng khác. Sóc và kiến rất buồn. Hai bạn tìm cách gửi thư cho nhau để bày tỏ nỗi nhớ .</a:t>
            </a:r>
            <a:endParaRPr lang="en-US" sz="3200">
              <a:latin typeface="Times New Roman" panose="02020603050405020304" charset="0"/>
              <a:cs typeface="Times New Roman" panose="02020603050405020304" charset="0"/>
            </a:endParaRPr>
          </a:p>
        </p:txBody>
      </p:sp>
      <p:sp>
        <p:nvSpPr>
          <p:cNvPr id="6" name="Title 1"/>
          <p:cNvSpPr>
            <a:spLocks noGrp="1"/>
          </p:cNvSpPr>
          <p:nvPr/>
        </p:nvSpPr>
        <p:spPr>
          <a:xfrm>
            <a:off x="3027680" y="643255"/>
            <a:ext cx="6137275" cy="1143000"/>
          </a:xfrm>
          <a:prstGeom prst="rect">
            <a:avLst/>
          </a:prstGeom>
        </p:spPr>
        <p:txBody>
          <a:bodyPr vert="horz" lIns="91436" tIns="45718" rIns="91436" bIns="45718" rtlCol="0" anchor="ctr">
            <a:norm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r>
              <a:rPr lang="en-US" sz="3600">
                <a:latin typeface="Times New Roman" panose="02020603050405020304" charset="0"/>
                <a:cs typeface="Times New Roman" panose="02020603050405020304" charset="0"/>
              </a:rPr>
              <a:t>Tớ nhớ cậu .</a:t>
            </a:r>
            <a:endParaRPr lang="en-US" sz="3600">
              <a:latin typeface="Times New Roman" panose="02020603050405020304" charset="0"/>
              <a:cs typeface="Times New Roman" panose="02020603050405020304" charset="0"/>
            </a:endParaRPr>
          </a:p>
        </p:txBody>
      </p:sp>
      <p:cxnSp>
        <p:nvCxnSpPr>
          <p:cNvPr id="2" name="Straight Connector 1"/>
          <p:cNvCxnSpPr/>
          <p:nvPr/>
        </p:nvCxnSpPr>
        <p:spPr>
          <a:xfrm flipV="1">
            <a:off x="9001125" y="2396490"/>
            <a:ext cx="71691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134100" y="2802255"/>
            <a:ext cx="2070735" cy="774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3475990" y="3414395"/>
            <a:ext cx="71691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741660" y="3385820"/>
            <a:ext cx="71691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59560" y="1894205"/>
            <a:ext cx="10139045" cy="2061210"/>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 Kiến là bạn thân của sóc. Hằng ngày, hai bạn rủ nhau đi học.Một ngày nọ, nhà kiến chuyển sang cánh rừng khác. Sóc và kiến rất buồn. Hai bạn tìm cách gửi thư cho nhau để bày tỏ nỗi nhớ .</a:t>
            </a:r>
            <a:endParaRPr lang="en-US" sz="3200">
              <a:latin typeface="Times New Roman" panose="02020603050405020304" charset="0"/>
              <a:cs typeface="Times New Roman" panose="02020603050405020304" charset="0"/>
            </a:endParaRPr>
          </a:p>
        </p:txBody>
      </p:sp>
      <p:sp>
        <p:nvSpPr>
          <p:cNvPr id="6" name="Title 1"/>
          <p:cNvSpPr>
            <a:spLocks noGrp="1"/>
          </p:cNvSpPr>
          <p:nvPr/>
        </p:nvSpPr>
        <p:spPr>
          <a:xfrm>
            <a:off x="3027680" y="643255"/>
            <a:ext cx="6137275" cy="1143000"/>
          </a:xfrm>
          <a:prstGeom prst="rect">
            <a:avLst/>
          </a:prstGeom>
        </p:spPr>
        <p:txBody>
          <a:bodyPr vert="horz" lIns="91436" tIns="45718" rIns="91436" bIns="45718" rtlCol="0" anchor="ctr">
            <a:norm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r>
              <a:rPr lang="en-US" sz="3600">
                <a:latin typeface="Times New Roman" panose="02020603050405020304" charset="0"/>
                <a:cs typeface="Times New Roman" panose="02020603050405020304" charset="0"/>
              </a:rPr>
              <a:t>Tớ nhớ cậu .</a:t>
            </a:r>
            <a:endParaRPr lang="en-US" sz="3600">
              <a:latin typeface="Times New Roman" panose="02020603050405020304" charset="0"/>
              <a:cs typeface="Times New Roman" panose="0202060305040502030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1321738" y="863870"/>
            <a:ext cx="8820472"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ba ,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23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11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2021</a:t>
            </a:r>
            <a:endPar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endParaRPr>
          </a:p>
        </p:txBody>
      </p:sp>
      <p:cxnSp>
        <p:nvCxnSpPr>
          <p:cNvPr id="4" name="Straight Connector 3"/>
          <p:cNvCxnSpPr/>
          <p:nvPr/>
        </p:nvCxnSpPr>
        <p:spPr>
          <a:xfrm>
            <a:off x="4002002" y="1858679"/>
            <a:ext cx="259351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037028" y="2081359"/>
            <a:ext cx="252028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Tiếng Việt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3" name="Straight Connector 2"/>
          <p:cNvCxnSpPr/>
          <p:nvPr/>
        </p:nvCxnSpPr>
        <p:spPr>
          <a:xfrm>
            <a:off x="72660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00500" y="2708275"/>
            <a:ext cx="492442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Gọi bạn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2" name="Straight Connector 11"/>
          <p:cNvCxnSpPr/>
          <p:nvPr/>
        </p:nvCxnSpPr>
        <p:spPr>
          <a:xfrm>
            <a:off x="4037562" y="3738279"/>
            <a:ext cx="259351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TextBox 9"/>
          <p:cNvSpPr txBox="1"/>
          <p:nvPr/>
        </p:nvSpPr>
        <p:spPr>
          <a:xfrm>
            <a:off x="4000198" y="3914604"/>
            <a:ext cx="252028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Tiếng Việt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14" name="TextBox 9"/>
          <p:cNvSpPr txBox="1"/>
          <p:nvPr/>
        </p:nvSpPr>
        <p:spPr>
          <a:xfrm>
            <a:off x="4001135" y="4552950"/>
            <a:ext cx="587946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Tớ nhớ cậu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5" name="Straight Connector 14"/>
          <p:cNvCxnSpPr/>
          <p:nvPr/>
        </p:nvCxnSpPr>
        <p:spPr>
          <a:xfrm>
            <a:off x="4001367" y="5617879"/>
            <a:ext cx="259351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 r="-12000"/>
          </a:stretch>
        </a:blipFill>
        <a:effectLst/>
      </p:bgPr>
    </p:bg>
    <p:spTree>
      <p:nvGrpSpPr>
        <p:cNvPr id="1" name=""/>
        <p:cNvGrpSpPr/>
        <p:nvPr/>
      </p:nvGrpSpPr>
      <p:grpSpPr>
        <a:xfrm>
          <a:off x="0" y="0"/>
          <a:ext cx="0" cy="0"/>
          <a:chOff x="0" y="0"/>
          <a:chExt cx="0" cy="0"/>
        </a:xfrm>
      </p:grpSpPr>
      <p:sp>
        <p:nvSpPr>
          <p:cNvPr id="10" name="TextBox 9"/>
          <p:cNvSpPr txBox="1"/>
          <p:nvPr/>
        </p:nvSpPr>
        <p:spPr>
          <a:xfrm>
            <a:off x="4002405" y="807720"/>
            <a:ext cx="791781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Nghe - viết : Tớ nhớ cậu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3" name="Straight Connector 2"/>
          <p:cNvCxnSpPr/>
          <p:nvPr/>
        </p:nvCxnSpPr>
        <p:spPr>
          <a:xfrm>
            <a:off x="72660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4548" y="1388506"/>
            <a:ext cx="12891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b="1" dirty="0">
                <a:solidFill>
                  <a:prstClr val="white"/>
                </a:solidFill>
                <a:latin typeface="HP001 5 hàng" panose="020B0603050302020204" pitchFamily="34" charset="0"/>
              </a:rPr>
              <a:t>.....lỗi</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2" name="Straight Connector 1"/>
          <p:cNvCxnSpPr/>
          <p:nvPr/>
        </p:nvCxnSpPr>
        <p:spPr>
          <a:xfrm flipV="1">
            <a:off x="727075" y="1884045"/>
            <a:ext cx="1678940" cy="279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2363470" y="1983105"/>
            <a:ext cx="22860" cy="243967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TextBox 21"/>
          <p:cNvSpPr txBox="1"/>
          <p:nvPr/>
        </p:nvSpPr>
        <p:spPr>
          <a:xfrm>
            <a:off x="3126740" y="1388745"/>
            <a:ext cx="906589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Kiến là bạn thân của sóc. Hằng ngày, hai bạn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8" name="TextBox 21"/>
          <p:cNvSpPr txBox="1"/>
          <p:nvPr/>
        </p:nvSpPr>
        <p:spPr>
          <a:xfrm>
            <a:off x="2405380" y="2046605"/>
            <a:ext cx="969962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rủ nhau đi học. Một ngày nọ, nhà kiến chuyển sang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9" name="TextBox 21"/>
          <p:cNvSpPr txBox="1"/>
          <p:nvPr/>
        </p:nvSpPr>
        <p:spPr>
          <a:xfrm>
            <a:off x="2234565" y="2666365"/>
            <a:ext cx="98704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 cánh rừng khác. Sóc và kiến rất buồn. Hai bạn tìm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11" name="TextBox 21"/>
          <p:cNvSpPr txBox="1"/>
          <p:nvPr/>
        </p:nvSpPr>
        <p:spPr>
          <a:xfrm>
            <a:off x="2386330" y="3286125"/>
            <a:ext cx="97186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cách gửi thư cho nhau để bày tỏ nỗi nhớ .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2" name="Straight Connector 11"/>
          <p:cNvCxnSpPr/>
          <p:nvPr/>
        </p:nvCxnSpPr>
        <p:spPr>
          <a:xfrm>
            <a:off x="2406015" y="4393565"/>
            <a:ext cx="9843135" cy="152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7" grpId="0"/>
      <p:bldP spid="17" grpId="1"/>
      <p:bldP spid="6" grpId="0"/>
      <p:bldP spid="6" grpId="1"/>
      <p:bldP spid="8" grpId="0"/>
      <p:bldP spid="8" grpId="1"/>
      <p:bldP spid="9" grpId="0"/>
      <p:bldP spid="9"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charset="0"/>
                <a:cs typeface="Times New Roman" panose="02020603050405020304" charset="0"/>
              </a:rPr>
              <a:t>Gọi bạn</a:t>
            </a:r>
            <a:endParaRPr lang="en-US">
              <a:latin typeface="Times New Roman" panose="02020603050405020304" charset="0"/>
              <a:cs typeface="Times New Roman" panose="02020603050405020304" charset="0"/>
            </a:endParaRPr>
          </a:p>
        </p:txBody>
      </p:sp>
      <p:sp>
        <p:nvSpPr>
          <p:cNvPr id="5" name="Text Box 4"/>
          <p:cNvSpPr txBox="1"/>
          <p:nvPr/>
        </p:nvSpPr>
        <p:spPr>
          <a:xfrm>
            <a:off x="425450" y="1417955"/>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7" name="Text Box 6"/>
          <p:cNvSpPr txBox="1"/>
          <p:nvPr/>
        </p:nvSpPr>
        <p:spPr>
          <a:xfrm>
            <a:off x="5496560" y="1417955"/>
            <a:ext cx="5609804" cy="3538220"/>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v</a:t>
            </a:r>
            <a:r>
              <a:rPr lang="en-US" sz="3200" dirty="0" err="1">
                <a:latin typeface="Times New Roman" panose="02020603050405020304" charset="0"/>
                <a:cs typeface="Times New Roman" panose="02020603050405020304" charset="0"/>
              </a:rPr>
              <a:t>àng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cỏ</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Lang thang </a:t>
            </a:r>
            <a:r>
              <a:rPr lang="en-US" sz="3200" dirty="0" err="1">
                <a:latin typeface="Times New Roman" panose="02020603050405020304" charset="0"/>
                <a:cs typeface="Times New Roman" panose="02020603050405020304" charset="0"/>
              </a:rPr>
              <a:t>quên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Dê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quá</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Chạy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khắp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b</a:t>
            </a:r>
            <a:r>
              <a:rPr lang="en-US" sz="3200" dirty="0" err="1">
                <a:latin typeface="Times New Roman" panose="02020603050405020304" charset="0"/>
                <a:cs typeface="Times New Roman" panose="02020603050405020304" charset="0"/>
              </a:rPr>
              <a:t>ê</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d</a:t>
            </a:r>
            <a:r>
              <a:rPr lang="en-US" sz="3200" dirty="0" err="1">
                <a:latin typeface="Times New Roman" panose="02020603050405020304" charset="0"/>
                <a:cs typeface="Times New Roman" panose="02020603050405020304" charset="0"/>
              </a:rPr>
              <a:t>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gọi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hoài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                 (Định Hải )</a:t>
            </a:r>
            <a:endParaRPr lang="en-US" sz="3200" dirty="0">
              <a:latin typeface="Times New Roman" panose="02020603050405020304" charset="0"/>
              <a:cs typeface="Times New Roman" panose="02020603050405020304" charset="0"/>
            </a:endParaRPr>
          </a:p>
        </p:txBody>
      </p:sp>
      <p:pic>
        <p:nvPicPr>
          <p:cNvPr id="8" name="Content Placeholder 7"/>
          <p:cNvPicPr>
            <a:picLocks noGrp="1" noChangeAspect="1"/>
          </p:cNvPicPr>
          <p:nvPr>
            <p:ph idx="1"/>
          </p:nvPr>
        </p:nvPicPr>
        <p:blipFill>
          <a:blip r:embed="rId1"/>
          <a:stretch>
            <a:fillRect/>
          </a:stretch>
        </p:blipFill>
        <p:spPr>
          <a:xfrm>
            <a:off x="9603740" y="4654550"/>
            <a:ext cx="2588260" cy="1774825"/>
          </a:xfrm>
          <a:prstGeom prst="rect">
            <a:avLst/>
          </a:prstGeom>
        </p:spPr>
      </p:pic>
      <p:pic>
        <p:nvPicPr>
          <p:cNvPr id="9" name="Picture 8"/>
          <p:cNvPicPr>
            <a:picLocks noChangeAspect="1"/>
          </p:cNvPicPr>
          <p:nvPr/>
        </p:nvPicPr>
        <p:blipFill>
          <a:blip r:embed="rId2"/>
          <a:stretch>
            <a:fillRect/>
          </a:stretch>
        </p:blipFill>
        <p:spPr>
          <a:xfrm>
            <a:off x="5852160" y="4936490"/>
            <a:ext cx="3300730" cy="149288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4"/>
          <p:cNvPicPr>
            <a:picLocks noChangeAspect="1"/>
          </p:cNvPicPr>
          <p:nvPr/>
        </p:nvPicPr>
        <p:blipFill>
          <a:blip r:embed="rId1"/>
          <a:stretch>
            <a:fillRect/>
          </a:stretch>
        </p:blipFill>
        <p:spPr>
          <a:xfrm>
            <a:off x="1149985" y="1034415"/>
            <a:ext cx="9892030" cy="3653155"/>
          </a:xfrm>
          <a:prstGeom prst="rect">
            <a:avLst/>
          </a:prstGeom>
        </p:spPr>
      </p:pic>
      <p:sp>
        <p:nvSpPr>
          <p:cNvPr id="8" name="Content Placeholder 7"/>
          <p:cNvSpPr>
            <a:spLocks noGrp="1"/>
          </p:cNvSpPr>
          <p:nvPr>
            <p:ph sz="half" idx="1"/>
          </p:nvPr>
        </p:nvSpPr>
        <p:spPr>
          <a:xfrm>
            <a:off x="609600" y="1600200"/>
            <a:ext cx="5478145" cy="4526280"/>
          </a:xfrm>
        </p:spPr>
        <p:txBody>
          <a:bodyPr/>
          <a:lstStyle/>
          <a:p>
            <a:endParaRPr lang="en-US"/>
          </a:p>
        </p:txBody>
      </p:sp>
      <p:sp>
        <p:nvSpPr>
          <p:cNvPr id="9" name="Rounded Rectangle 8"/>
          <p:cNvSpPr/>
          <p:nvPr/>
        </p:nvSpPr>
        <p:spPr>
          <a:xfrm>
            <a:off x="1149985" y="4517390"/>
            <a:ext cx="1530350" cy="4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charset="0"/>
                <a:cs typeface="Times New Roman" panose="02020603050405020304" charset="0"/>
              </a:rPr>
              <a:t>con cua</a:t>
            </a:r>
            <a:endParaRPr lang="en-US" sz="2800">
              <a:latin typeface="Times New Roman" panose="02020603050405020304" charset="0"/>
              <a:cs typeface="Times New Roman" panose="02020603050405020304" charset="0"/>
            </a:endParaRPr>
          </a:p>
        </p:txBody>
      </p:sp>
      <p:sp>
        <p:nvSpPr>
          <p:cNvPr id="10" name="Rounded Rectangle 9"/>
          <p:cNvSpPr/>
          <p:nvPr/>
        </p:nvSpPr>
        <p:spPr>
          <a:xfrm>
            <a:off x="3879215" y="4588510"/>
            <a:ext cx="1965960" cy="4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charset="0"/>
                <a:cs typeface="Times New Roman" panose="02020603050405020304" charset="0"/>
              </a:rPr>
              <a:t>con công</a:t>
            </a:r>
            <a:endParaRPr lang="en-US" sz="2800">
              <a:latin typeface="Times New Roman" panose="02020603050405020304" charset="0"/>
              <a:cs typeface="Times New Roman" panose="02020603050405020304" charset="0"/>
            </a:endParaRPr>
          </a:p>
        </p:txBody>
      </p:sp>
      <p:sp>
        <p:nvSpPr>
          <p:cNvPr id="13" name="Content Placeholder 12"/>
          <p:cNvSpPr>
            <a:spLocks noGrp="1"/>
          </p:cNvSpPr>
          <p:nvPr>
            <p:ph sz="half" idx="2"/>
          </p:nvPr>
        </p:nvSpPr>
        <p:spPr>
          <a:xfrm>
            <a:off x="6197600" y="1600200"/>
            <a:ext cx="5384800" cy="3655060"/>
          </a:xfrm>
        </p:spPr>
        <p:txBody>
          <a:bodyPr/>
          <a:lstStyle/>
          <a:p>
            <a:pPr marL="0" indent="0">
              <a:buNone/>
            </a:pPr>
            <a:endParaRPr lang="en-US">
              <a:latin typeface="Times New Roman" panose="02020603050405020304" charset="0"/>
              <a:cs typeface="Times New Roman" panose="02020603050405020304" charset="0"/>
            </a:endParaRPr>
          </a:p>
        </p:txBody>
      </p:sp>
      <p:sp>
        <p:nvSpPr>
          <p:cNvPr id="2" name="Rounded Rectangle 1"/>
          <p:cNvSpPr/>
          <p:nvPr/>
        </p:nvSpPr>
        <p:spPr>
          <a:xfrm>
            <a:off x="6832600" y="4973955"/>
            <a:ext cx="1530350" cy="4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a:latin typeface="Times New Roman" panose="02020603050405020304" charset="0"/>
                <a:cs typeface="Times New Roman" panose="02020603050405020304" charset="0"/>
              </a:rPr>
              <a:t>kỳ đà </a:t>
            </a:r>
            <a:endParaRPr lang="en-US" sz="2800">
              <a:latin typeface="Times New Roman" panose="02020603050405020304" charset="0"/>
              <a:cs typeface="Times New Roman" panose="02020603050405020304" charset="0"/>
            </a:endParaRPr>
          </a:p>
        </p:txBody>
      </p:sp>
      <p:sp>
        <p:nvSpPr>
          <p:cNvPr id="3" name="Rounded Rectangle 2"/>
          <p:cNvSpPr/>
          <p:nvPr/>
        </p:nvSpPr>
        <p:spPr>
          <a:xfrm>
            <a:off x="9350375" y="4973955"/>
            <a:ext cx="1530350" cy="4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charset="0"/>
                <a:cs typeface="Times New Roman" panose="02020603050405020304" charset="0"/>
              </a:rPr>
              <a:t>con kiến </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0" grpId="0" bldLvl="0" animBg="1"/>
      <p:bldP spid="10" grpId="1" animBg="1"/>
      <p:bldP spid="2" grpId="0" bldLvl="0" animBg="1"/>
      <p:bldP spid="2" grpId="1" animBg="1"/>
      <p:bldP spid="3" grpId="0" bldLvl="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Box 4"/>
          <p:cNvSpPr txBox="1"/>
          <p:nvPr/>
        </p:nvSpPr>
        <p:spPr>
          <a:xfrm>
            <a:off x="1920240" y="525780"/>
            <a:ext cx="513207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3. Chọn a hoặc b</a:t>
            </a:r>
            <a:endParaRPr lang="en-US" sz="3600">
              <a:latin typeface="Times New Roman" panose="02020603050405020304" charset="0"/>
              <a:cs typeface="Times New Roman" panose="02020603050405020304" charset="0"/>
            </a:endParaRPr>
          </a:p>
        </p:txBody>
      </p:sp>
      <p:pic>
        <p:nvPicPr>
          <p:cNvPr id="6" name="Content Placeholder 5"/>
          <p:cNvPicPr>
            <a:picLocks noGrp="1" noChangeAspect="1"/>
          </p:cNvPicPr>
          <p:nvPr>
            <p:ph sz="half" idx="1"/>
          </p:nvPr>
        </p:nvPicPr>
        <p:blipFill>
          <a:blip r:embed="rId1"/>
          <a:stretch>
            <a:fillRect/>
          </a:stretch>
        </p:blipFill>
        <p:spPr>
          <a:xfrm>
            <a:off x="869315" y="1825625"/>
            <a:ext cx="10586720" cy="2831465"/>
          </a:xfrm>
          <a:prstGeom prst="rect">
            <a:avLst/>
          </a:prstGeom>
        </p:spPr>
      </p:pic>
      <p:sp>
        <p:nvSpPr>
          <p:cNvPr id="8" name="Rounded Rectangle 7"/>
          <p:cNvSpPr/>
          <p:nvPr/>
        </p:nvSpPr>
        <p:spPr>
          <a:xfrm>
            <a:off x="3214370" y="2620010"/>
            <a:ext cx="831215" cy="35496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Times New Roman" panose="02020603050405020304" charset="0"/>
                <a:cs typeface="Times New Roman" panose="02020603050405020304" charset="0"/>
              </a:rPr>
              <a:t>nhiều</a:t>
            </a:r>
            <a:endParaRPr lang="en-US" sz="2000">
              <a:latin typeface="Times New Roman" panose="02020603050405020304" charset="0"/>
              <a:cs typeface="Times New Roman" panose="02020603050405020304" charset="0"/>
            </a:endParaRPr>
          </a:p>
        </p:txBody>
      </p:sp>
      <p:sp>
        <p:nvSpPr>
          <p:cNvPr id="9" name="Rounded Rectangle 8"/>
          <p:cNvSpPr/>
          <p:nvPr/>
        </p:nvSpPr>
        <p:spPr>
          <a:xfrm>
            <a:off x="7773035" y="2788285"/>
            <a:ext cx="831215" cy="35496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Times New Roman" panose="02020603050405020304" charset="0"/>
                <a:cs typeface="Times New Roman" panose="02020603050405020304" charset="0"/>
              </a:rPr>
              <a:t>hươu</a:t>
            </a:r>
            <a:endParaRPr lang="en-US" sz="2000">
              <a:latin typeface="Times New Roman" panose="02020603050405020304" charset="0"/>
              <a:cs typeface="Times New Roman" panose="02020603050405020304" charset="0"/>
            </a:endParaRPr>
          </a:p>
        </p:txBody>
      </p:sp>
      <p:sp>
        <p:nvSpPr>
          <p:cNvPr id="10" name="Rounded Rectangle 9"/>
          <p:cNvSpPr/>
          <p:nvPr/>
        </p:nvSpPr>
        <p:spPr>
          <a:xfrm>
            <a:off x="5034280" y="3416935"/>
            <a:ext cx="901065" cy="35496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Times New Roman" panose="02020603050405020304" charset="0"/>
                <a:cs typeface="Times New Roman" panose="02020603050405020304" charset="0"/>
              </a:rPr>
              <a:t>khướ</a:t>
            </a:r>
            <a:r>
              <a:rPr lang="en-US" sz="2000">
                <a:latin typeface="Arial-Rounded" panose="020B0500000000000000" charset="0"/>
                <a:cs typeface="Arial-Rounded" panose="020B0500000000000000" charset="0"/>
              </a:rPr>
              <a:t>u</a:t>
            </a:r>
            <a:endParaRPr lang="en-US" sz="2000">
              <a:latin typeface="Arial-Rounded" panose="020B0500000000000000" charset="0"/>
              <a:cs typeface="Arial-Rounded" panose="020B05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P spid="10" grpId="0" bldLvl="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Text Box 4"/>
          <p:cNvSpPr txBox="1"/>
          <p:nvPr/>
        </p:nvSpPr>
        <p:spPr>
          <a:xfrm>
            <a:off x="1747520" y="698500"/>
            <a:ext cx="879348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b. Tìm từ ngữ có tiếng chứa en hoặc eng</a:t>
            </a:r>
            <a:endParaRPr lang="en-US" sz="3600">
              <a:latin typeface="Times New Roman" panose="02020603050405020304" charset="0"/>
              <a:cs typeface="Times New Roman" panose="02020603050405020304" charset="0"/>
            </a:endParaRPr>
          </a:p>
        </p:txBody>
      </p:sp>
      <p:pic>
        <p:nvPicPr>
          <p:cNvPr id="6" name="Content Placeholder 5"/>
          <p:cNvPicPr>
            <a:picLocks noGrp="1" noChangeAspect="1"/>
          </p:cNvPicPr>
          <p:nvPr>
            <p:ph idx="1"/>
          </p:nvPr>
        </p:nvPicPr>
        <p:blipFill>
          <a:blip r:embed="rId1"/>
          <a:stretch>
            <a:fillRect/>
          </a:stretch>
        </p:blipFill>
        <p:spPr>
          <a:xfrm>
            <a:off x="0" y="0"/>
            <a:ext cx="0" cy="0"/>
          </a:xfrm>
          <a:prstGeom prst="rect">
            <a:avLst/>
          </a:prstGeom>
        </p:spPr>
      </p:pic>
      <p:pic>
        <p:nvPicPr>
          <p:cNvPr id="8" name="Picture 7"/>
          <p:cNvPicPr>
            <a:picLocks noChangeAspect="1"/>
          </p:cNvPicPr>
          <p:nvPr/>
        </p:nvPicPr>
        <p:blipFill>
          <a:blip r:embed="rId1"/>
          <a:stretch>
            <a:fillRect/>
          </a:stretch>
        </p:blipFill>
        <p:spPr>
          <a:xfrm>
            <a:off x="3460750" y="1875790"/>
            <a:ext cx="4902835" cy="1621155"/>
          </a:xfrm>
          <a:prstGeom prst="rect">
            <a:avLst/>
          </a:prstGeom>
        </p:spPr>
      </p:pic>
      <p:graphicFrame>
        <p:nvGraphicFramePr>
          <p:cNvPr id="2" name="Table 1"/>
          <p:cNvGraphicFramePr/>
          <p:nvPr/>
        </p:nvGraphicFramePr>
        <p:xfrm>
          <a:off x="2539365" y="3954780"/>
          <a:ext cx="8533765" cy="762000"/>
        </p:xfrm>
        <a:graphic>
          <a:graphicData uri="http://schemas.openxmlformats.org/drawingml/2006/table">
            <a:tbl>
              <a:tblPr firstRow="1" bandRow="1">
                <a:tableStyleId>{5C22544A-7EE6-4342-B048-85BDC9FD1C3A}</a:tableStyleId>
              </a:tblPr>
              <a:tblGrid>
                <a:gridCol w="1377315"/>
                <a:gridCol w="7155815"/>
              </a:tblGrid>
              <a:tr h="381000">
                <a:tc>
                  <a:txBody>
                    <a:bodyPr/>
                    <a:p>
                      <a:pPr>
                        <a:buNone/>
                      </a:pPr>
                      <a:r>
                        <a:rPr lang="en-US" sz="2800">
                          <a:latin typeface="Times New Roman" panose="02020603050405020304" charset="0"/>
                          <a:cs typeface="Times New Roman" panose="02020603050405020304" charset="0"/>
                        </a:rPr>
                        <a:t>en </a:t>
                      </a:r>
                      <a:endParaRPr lang="en-US" sz="2800">
                        <a:latin typeface="Times New Roman" panose="02020603050405020304" charset="0"/>
                        <a:cs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buNone/>
                      </a:pPr>
                      <a:r>
                        <a:rPr lang="en-US" sz="2800">
                          <a:latin typeface="Times New Roman" panose="02020603050405020304" charset="0"/>
                          <a:cs typeface="Times New Roman" panose="02020603050405020304" charset="0"/>
                        </a:rPr>
                        <a:t>thẹn thùng, bẽn lẽn, xen kẽ, hoa sen , áo len, cây đèn, thổi kèn,....</a:t>
                      </a:r>
                      <a:endParaRPr lang="en-US" sz="2800">
                        <a:latin typeface="Times New Roman" panose="02020603050405020304" charset="0"/>
                        <a:cs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81000">
                <a:tc>
                  <a:txBody>
                    <a:bodyPr/>
                    <a:p>
                      <a:pPr>
                        <a:buNone/>
                      </a:pPr>
                      <a:r>
                        <a:rPr lang="en-US" sz="2800">
                          <a:latin typeface="Times New Roman" panose="02020603050405020304" charset="0"/>
                          <a:cs typeface="Times New Roman" panose="02020603050405020304" charset="0"/>
                        </a:rPr>
                        <a:t>eng </a:t>
                      </a:r>
                      <a:endParaRPr lang="en-US" sz="2800">
                        <a:latin typeface="Times New Roman" panose="02020603050405020304" charset="0"/>
                        <a:cs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buNone/>
                      </a:pPr>
                      <a:r>
                        <a:rPr lang="en-US" sz="2800">
                          <a:latin typeface="Times New Roman" panose="02020603050405020304" charset="0"/>
                          <a:cs typeface="Times New Roman" panose="02020603050405020304" charset="0"/>
                        </a:rPr>
                        <a:t>leng keng, xà beng, quên béng,cái kẻng, </a:t>
                      </a:r>
                      <a:endParaRPr lang="en-US" sz="2800">
                        <a:latin typeface="Times New Roman" panose="02020603050405020304" charset="0"/>
                        <a:cs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charset="0"/>
                <a:cs typeface="Times New Roman" panose="02020603050405020304" charset="0"/>
              </a:rPr>
              <a:t>Gọi bạn</a:t>
            </a:r>
            <a:endParaRPr lang="en-US">
              <a:latin typeface="Times New Roman" panose="02020603050405020304" charset="0"/>
              <a:cs typeface="Times New Roman" panose="02020603050405020304" charset="0"/>
            </a:endParaRPr>
          </a:p>
        </p:txBody>
      </p:sp>
      <p:sp>
        <p:nvSpPr>
          <p:cNvPr id="5" name="Text Box 4"/>
          <p:cNvSpPr txBox="1"/>
          <p:nvPr/>
        </p:nvSpPr>
        <p:spPr>
          <a:xfrm>
            <a:off x="425450" y="1417955"/>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7" name="Text Box 6"/>
          <p:cNvSpPr txBox="1"/>
          <p:nvPr/>
        </p:nvSpPr>
        <p:spPr>
          <a:xfrm>
            <a:off x="5496560" y="1417955"/>
            <a:ext cx="5426710" cy="3538220"/>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v</a:t>
            </a:r>
            <a:r>
              <a:rPr lang="en-US" sz="3200" dirty="0" err="1">
                <a:latin typeface="Times New Roman" panose="02020603050405020304" charset="0"/>
                <a:cs typeface="Times New Roman" panose="02020603050405020304" charset="0"/>
              </a:rPr>
              <a:t>àng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cỏ</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Lang thang </a:t>
            </a:r>
            <a:r>
              <a:rPr lang="en-US" sz="3200" dirty="0" err="1">
                <a:latin typeface="Times New Roman" panose="02020603050405020304" charset="0"/>
                <a:cs typeface="Times New Roman" panose="02020603050405020304" charset="0"/>
              </a:rPr>
              <a:t>quên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Dê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quá</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Chạy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khắp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b</a:t>
            </a:r>
            <a:r>
              <a:rPr lang="en-US" sz="3200" dirty="0" err="1">
                <a:latin typeface="Times New Roman" panose="02020603050405020304" charset="0"/>
                <a:cs typeface="Times New Roman" panose="02020603050405020304" charset="0"/>
              </a:rPr>
              <a:t>ê</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d</a:t>
            </a:r>
            <a:r>
              <a:rPr lang="en-US" sz="3200" dirty="0" err="1">
                <a:latin typeface="Times New Roman" panose="02020603050405020304" charset="0"/>
                <a:cs typeface="Times New Roman" panose="02020603050405020304" charset="0"/>
              </a:rPr>
              <a:t>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endParaRPr lang="en-US" sz="3200" dirty="0" err="1">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gọi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hoài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                (Định Hải )</a:t>
            </a:r>
            <a:endParaRPr lang="en-US" sz="3200" dirty="0">
              <a:latin typeface="Times New Roman" panose="02020603050405020304" charset="0"/>
              <a:cs typeface="Times New Roman" panose="02020603050405020304" charset="0"/>
            </a:endParaRPr>
          </a:p>
        </p:txBody>
      </p:sp>
      <p:sp>
        <p:nvSpPr>
          <p:cNvPr id="10" name="Cloud 9"/>
          <p:cNvSpPr/>
          <p:nvPr/>
        </p:nvSpPr>
        <p:spPr>
          <a:xfrm>
            <a:off x="8580755" y="527685"/>
            <a:ext cx="2819400" cy="81089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Arial-Rounded" panose="020B0500000000000000" charset="0"/>
                <a:cs typeface="Arial-Rounded" panose="020B0500000000000000" charset="0"/>
              </a:rPr>
              <a:t>Đọc mẫu</a:t>
            </a:r>
            <a:endParaRPr lang="en-US" sz="3200">
              <a:latin typeface="Arial-Rounded" panose="020B0500000000000000" charset="0"/>
              <a:cs typeface="Arial-Rounded" panose="020B0500000000000000"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charset="0"/>
                <a:cs typeface="Times New Roman" panose="02020603050405020304" charset="0"/>
              </a:rPr>
              <a:t>Gọi bạn</a:t>
            </a:r>
            <a:endParaRPr lang="en-US">
              <a:latin typeface="Times New Roman" panose="02020603050405020304" charset="0"/>
              <a:cs typeface="Times New Roman" panose="02020603050405020304" charset="0"/>
            </a:endParaRPr>
          </a:p>
        </p:txBody>
      </p:sp>
      <p:sp>
        <p:nvSpPr>
          <p:cNvPr id="5" name="Text Box 4"/>
          <p:cNvSpPr txBox="1"/>
          <p:nvPr/>
        </p:nvSpPr>
        <p:spPr>
          <a:xfrm>
            <a:off x="425450" y="1417955"/>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7" name="Text Box 6"/>
          <p:cNvSpPr txBox="1"/>
          <p:nvPr/>
        </p:nvSpPr>
        <p:spPr>
          <a:xfrm>
            <a:off x="5496560" y="1417955"/>
            <a:ext cx="5426710" cy="3538220"/>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v</a:t>
            </a:r>
            <a:r>
              <a:rPr lang="en-US" sz="3200" dirty="0" err="1">
                <a:latin typeface="Times New Roman" panose="02020603050405020304" charset="0"/>
                <a:cs typeface="Times New Roman" panose="02020603050405020304" charset="0"/>
              </a:rPr>
              <a:t>àng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cỏ</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Lang thang </a:t>
            </a:r>
            <a:r>
              <a:rPr lang="en-US" sz="3200" dirty="0" err="1">
                <a:latin typeface="Times New Roman" panose="02020603050405020304" charset="0"/>
                <a:cs typeface="Times New Roman" panose="02020603050405020304" charset="0"/>
              </a:rPr>
              <a:t>quên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Dê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quá</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Chạy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khắp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b</a:t>
            </a:r>
            <a:r>
              <a:rPr lang="en-US" sz="3200" dirty="0" err="1">
                <a:latin typeface="Times New Roman" panose="02020603050405020304" charset="0"/>
                <a:cs typeface="Times New Roman" panose="02020603050405020304" charset="0"/>
              </a:rPr>
              <a:t>ê</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d</a:t>
            </a:r>
            <a:r>
              <a:rPr lang="en-US" sz="3200" dirty="0" err="1">
                <a:latin typeface="Times New Roman" panose="02020603050405020304" charset="0"/>
                <a:cs typeface="Times New Roman" panose="02020603050405020304" charset="0"/>
              </a:rPr>
              <a:t>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gọi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hoài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              (Định Hải )</a:t>
            </a:r>
            <a:endParaRPr lang="en-US" sz="3200" dirty="0">
              <a:latin typeface="Times New Roman" panose="02020603050405020304" charset="0"/>
              <a:cs typeface="Times New Roman" panose="02020603050405020304" charset="0"/>
            </a:endParaRPr>
          </a:p>
        </p:txBody>
      </p:sp>
      <p:cxnSp>
        <p:nvCxnSpPr>
          <p:cNvPr id="54" name="Straight Connector 53"/>
          <p:cNvCxnSpPr/>
          <p:nvPr/>
        </p:nvCxnSpPr>
        <p:spPr>
          <a:xfrm flipV="1">
            <a:off x="2286635" y="1875790"/>
            <a:ext cx="1704975" cy="368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668145" y="2392045"/>
            <a:ext cx="1426210" cy="311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641600" y="3397885"/>
            <a:ext cx="1375410" cy="22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68145" y="5306060"/>
            <a:ext cx="973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609590" y="3389630"/>
            <a:ext cx="1760220" cy="311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charset="0"/>
                <a:cs typeface="Times New Roman" panose="02020603050405020304" charset="0"/>
              </a:rPr>
              <a:t>Gọi bạn</a:t>
            </a:r>
            <a:endParaRPr lang="en-US">
              <a:latin typeface="Times New Roman" panose="02020603050405020304" charset="0"/>
              <a:cs typeface="Times New Roman" panose="02020603050405020304" charset="0"/>
            </a:endParaRPr>
          </a:p>
        </p:txBody>
      </p:sp>
      <p:sp>
        <p:nvSpPr>
          <p:cNvPr id="5" name="Text Box 4"/>
          <p:cNvSpPr txBox="1"/>
          <p:nvPr/>
        </p:nvSpPr>
        <p:spPr>
          <a:xfrm>
            <a:off x="796290" y="1417955"/>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7" name="Text Box 6"/>
          <p:cNvSpPr txBox="1"/>
          <p:nvPr/>
        </p:nvSpPr>
        <p:spPr>
          <a:xfrm>
            <a:off x="6322060" y="1525905"/>
            <a:ext cx="5260483" cy="3538220"/>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v</a:t>
            </a:r>
            <a:r>
              <a:rPr lang="en-US" sz="3200" dirty="0" err="1">
                <a:latin typeface="Times New Roman" panose="02020603050405020304" charset="0"/>
                <a:cs typeface="Times New Roman" panose="02020603050405020304" charset="0"/>
              </a:rPr>
              <a:t>àng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cỏ</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Lang thang </a:t>
            </a:r>
            <a:r>
              <a:rPr lang="en-US" sz="3200" dirty="0" err="1">
                <a:latin typeface="Times New Roman" panose="02020603050405020304" charset="0"/>
                <a:cs typeface="Times New Roman" panose="02020603050405020304" charset="0"/>
              </a:rPr>
              <a:t>quên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Dê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quá</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Chạy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khắp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b</a:t>
            </a:r>
            <a:r>
              <a:rPr lang="en-US" sz="3200" dirty="0" err="1">
                <a:latin typeface="Times New Roman" panose="02020603050405020304" charset="0"/>
                <a:cs typeface="Times New Roman" panose="02020603050405020304" charset="0"/>
              </a:rPr>
              <a:t>ê</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d</a:t>
            </a:r>
            <a:r>
              <a:rPr lang="en-US" sz="3200" dirty="0" err="1">
                <a:latin typeface="Times New Roman" panose="02020603050405020304" charset="0"/>
                <a:cs typeface="Times New Roman" panose="02020603050405020304" charset="0"/>
              </a:rPr>
              <a:t>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gọi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hoài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         (Định Hải )</a:t>
            </a:r>
            <a:endParaRPr lang="en-US" sz="3200" dirty="0">
              <a:latin typeface="Times New Roman" panose="02020603050405020304" charset="0"/>
              <a:cs typeface="Times New Roman" panose="02020603050405020304" charset="0"/>
            </a:endParaRPr>
          </a:p>
        </p:txBody>
      </p:sp>
      <p:pic>
        <p:nvPicPr>
          <p:cNvPr id="28" name="Picture 3"/>
          <p:cNvPicPr>
            <a:picLocks noChangeAspect="1" noChangeArrowheads="1"/>
          </p:cNvPicPr>
          <p:nvPr/>
        </p:nvPicPr>
        <p:blipFill>
          <a:blip r:embed="rId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760" y="3552825"/>
            <a:ext cx="52705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1136015"/>
            <a:ext cx="52705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8060" y="438794"/>
            <a:ext cx="527050" cy="436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37444" y="1856094"/>
            <a:ext cx="447675" cy="53226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atin typeface="Times New Roman" panose="02020603050405020304" charset="0"/>
                <a:cs typeface="Times New Roman" panose="02020603050405020304" charset="0"/>
              </a:rPr>
              <a:t>1</a:t>
            </a:r>
            <a:endParaRPr lang="en-US" sz="3200" dirty="0">
              <a:latin typeface="Times New Roman" panose="02020603050405020304" charset="0"/>
              <a:cs typeface="Times New Roman" panose="02020603050405020304" charset="0"/>
            </a:endParaRPr>
          </a:p>
        </p:txBody>
      </p:sp>
      <p:sp>
        <p:nvSpPr>
          <p:cNvPr id="3" name="Oval 2"/>
          <p:cNvSpPr/>
          <p:nvPr/>
        </p:nvSpPr>
        <p:spPr>
          <a:xfrm>
            <a:off x="194264" y="4371329"/>
            <a:ext cx="447675" cy="53226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atin typeface="Times New Roman" panose="02020603050405020304" charset="0"/>
                <a:cs typeface="Times New Roman" panose="02020603050405020304" charset="0"/>
              </a:rPr>
              <a:t>2</a:t>
            </a:r>
            <a:endParaRPr lang="en-US" sz="3200" dirty="0">
              <a:latin typeface="Times New Roman" panose="02020603050405020304" charset="0"/>
              <a:cs typeface="Times New Roman" panose="02020603050405020304" charset="0"/>
            </a:endParaRPr>
          </a:p>
        </p:txBody>
      </p:sp>
      <p:sp>
        <p:nvSpPr>
          <p:cNvPr id="4" name="Oval 3"/>
          <p:cNvSpPr/>
          <p:nvPr/>
        </p:nvSpPr>
        <p:spPr>
          <a:xfrm>
            <a:off x="5620339" y="1643369"/>
            <a:ext cx="447675" cy="53226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atin typeface="Times New Roman" panose="02020603050405020304" charset="0"/>
                <a:cs typeface="Times New Roman" panose="02020603050405020304" charset="0"/>
              </a:rPr>
              <a:t>3</a:t>
            </a:r>
            <a:endParaRPr lang="en-US" sz="3200" dirty="0">
              <a:latin typeface="Times New Roman" panose="02020603050405020304" charset="0"/>
              <a:cs typeface="Times New Roman" panose="0202060305040502030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bldLvl="0" animBg="1"/>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1"/>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2" name="61" descr="E:\素材\春\7ff96c0408d5f1ad90e6490e1fb39ea4.png7ff96c0408d5f1ad90e6490e1fb39ea4"/>
          <p:cNvPicPr>
            <a:picLocks noChangeAspect="1"/>
          </p:cNvPicPr>
          <p:nvPr/>
        </p:nvPicPr>
        <p:blipFill>
          <a:blip r:embed="rId2"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3"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4"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5731" y="2243748"/>
              <a:ext cx="1711988" cy="1753235"/>
            </a:xfrm>
            <a:prstGeom prst="rect">
              <a:avLst/>
            </a:prstGeom>
            <a:noFill/>
          </p:spPr>
          <p:txBody>
            <a:bodyPr wrap="square" rtlCol="0">
              <a:spAutoFit/>
            </a:bodyPr>
            <a:lstStyle/>
            <a:p>
              <a:pPr algn="ctr" defTabSz="913130" fontAlgn="base">
                <a:spcBef>
                  <a:spcPct val="0"/>
                </a:spcBef>
                <a:spcAft>
                  <a:spcPct val="0"/>
                </a:spcAft>
                <a:defRPr/>
              </a:pPr>
              <a:r>
                <a:rPr lang="en-US" altLang="zh-CN" sz="3600" b="1" dirty="0">
                  <a:solidFill>
                    <a:schemeClr val="bg1"/>
                  </a:solidFill>
                  <a:latin typeface="Times New Roman" panose="02020603050405020304" charset="0"/>
                  <a:ea typeface="Arial-Rounded" panose="020B0500000000000000" charset="0"/>
                  <a:cs typeface="Times New Roman" panose="02020603050405020304" charset="0"/>
                  <a:sym typeface="+mn-lt"/>
                </a:rPr>
                <a:t>GIẢI NGHĨA TỪ</a:t>
              </a:r>
              <a:endParaRPr lang="zh-CN" altLang="en-US" sz="3600" b="1" dirty="0">
                <a:solidFill>
                  <a:schemeClr val="bg1"/>
                </a:solidFill>
                <a:latin typeface="Times New Roman" panose="02020603050405020304" charset="0"/>
                <a:ea typeface="Arial-Rounded" panose="020B0500000000000000" charset="0"/>
                <a:cs typeface="Times New Roman" panose="0202060305040502030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Group 41"/>
          <p:cNvGrpSpPr/>
          <p:nvPr/>
        </p:nvGrpSpPr>
        <p:grpSpPr>
          <a:xfrm>
            <a:off x="3760470" y="1045210"/>
            <a:ext cx="6916420" cy="1470182"/>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charset="0"/>
                <a:ea typeface="Arial-Rounded" panose="020B0500000000000000" charset="0"/>
                <a:cs typeface="Arial-Rounded" panose="020B0500000000000000" charset="0"/>
              </a:endParaRPr>
            </a:p>
          </p:txBody>
        </p:sp>
        <p:sp>
          <p:nvSpPr>
            <p:cNvPr id="44" name="TextBox 43"/>
            <p:cNvSpPr txBox="1"/>
            <p:nvPr/>
          </p:nvSpPr>
          <p:spPr>
            <a:xfrm>
              <a:off x="303799" y="1345586"/>
              <a:ext cx="715463" cy="1029911"/>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Times New Roman" panose="02020603050405020304" charset="0"/>
                  <a:ea typeface="Arial-Rounded" panose="020B0500000000000000" charset="0"/>
                  <a:cs typeface="Times New Roman" panose="02020603050405020304" charset="0"/>
                </a:rPr>
                <a:t>sâu thẳm</a:t>
              </a:r>
              <a:endParaRPr lang="en-US" sz="3600" b="0" u="none" strike="noStrike" dirty="0">
                <a:solidFill>
                  <a:srgbClr val="FF0000"/>
                </a:solidFill>
                <a:effectLst/>
                <a:latin typeface="Times New Roman" panose="02020603050405020304" charset="0"/>
                <a:ea typeface="Arial-Rounded" panose="020B0500000000000000" charset="0"/>
                <a:cs typeface="Times New Roman" panose="02020603050405020304" charset="0"/>
              </a:endParaRPr>
            </a:p>
            <a:p>
              <a:pPr algn="ctr" defTabSz="913130" fontAlgn="base">
                <a:spcBef>
                  <a:spcPct val="0"/>
                </a:spcBef>
                <a:spcAft>
                  <a:spcPct val="0"/>
                </a:spcAft>
                <a:defRPr/>
              </a:pPr>
              <a:endParaRPr lang="en-US" altLang="vi-VN" sz="2800" b="0" i="0" u="none" strike="noStrike" dirty="0">
                <a:solidFill>
                  <a:srgbClr val="231F20"/>
                </a:solidFill>
                <a:effectLst/>
                <a:latin typeface="Times New Roman" panose="02020603050405020304" charset="0"/>
                <a:ea typeface="Arial-Rounded" panose="020B0500000000000000" charset="0"/>
                <a:cs typeface="Times New Roman" panose="02020603050405020304" charset="0"/>
                <a:sym typeface="+mn-lt"/>
              </a:endParaRPr>
            </a:p>
          </p:txBody>
        </p:sp>
      </p:grpSp>
      <p:pic>
        <p:nvPicPr>
          <p:cNvPr id="5" name="Picture 4"/>
          <p:cNvPicPr>
            <a:picLocks noChangeAspect="1"/>
          </p:cNvPicPr>
          <p:nvPr/>
        </p:nvPicPr>
        <p:blipFill>
          <a:blip r:embed="rId5"/>
          <a:stretch>
            <a:fillRect/>
          </a:stretch>
        </p:blipFill>
        <p:spPr>
          <a:xfrm>
            <a:off x="11285220" y="95250"/>
            <a:ext cx="906780" cy="848360"/>
          </a:xfrm>
          <a:prstGeom prst="rect">
            <a:avLst/>
          </a:prstGeom>
        </p:spPr>
      </p:pic>
      <p:grpSp>
        <p:nvGrpSpPr>
          <p:cNvPr id="6" name="Group 5"/>
          <p:cNvGrpSpPr/>
          <p:nvPr/>
        </p:nvGrpSpPr>
        <p:grpSpPr>
          <a:xfrm>
            <a:off x="2265680" y="2700020"/>
            <a:ext cx="9509760" cy="1832610"/>
            <a:chOff x="172324" y="1157225"/>
            <a:chExt cx="2109019" cy="1753583"/>
          </a:xfrm>
        </p:grpSpPr>
        <p:sp>
          <p:nvSpPr>
            <p:cNvPr id="8" name="Hexagon 7"/>
            <p:cNvSpPr/>
            <p:nvPr/>
          </p:nvSpPr>
          <p:spPr>
            <a:xfrm>
              <a:off x="172324" y="1157225"/>
              <a:ext cx="2109019" cy="1753583"/>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charset="0"/>
                <a:ea typeface="Arial-Rounded" panose="020B0500000000000000" charset="0"/>
                <a:cs typeface="Arial-Rounded" panose="020B0500000000000000" charset="0"/>
              </a:endParaRPr>
            </a:p>
          </p:txBody>
        </p:sp>
        <p:sp>
          <p:nvSpPr>
            <p:cNvPr id="12" name="TextBox 43"/>
            <p:cNvSpPr txBox="1"/>
            <p:nvPr/>
          </p:nvSpPr>
          <p:spPr>
            <a:xfrm>
              <a:off x="172324" y="1157225"/>
              <a:ext cx="631607" cy="1029911"/>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Times New Roman" panose="02020603050405020304" charset="0"/>
                  <a:ea typeface="Arial-Rounded" panose="020B0500000000000000" charset="0"/>
                  <a:cs typeface="Times New Roman" panose="02020603050405020304" charset="0"/>
                </a:rPr>
                <a:t>hạn hán</a:t>
              </a:r>
              <a:endParaRPr lang="en-US" sz="3600" b="0" u="none" strike="noStrike" dirty="0">
                <a:solidFill>
                  <a:srgbClr val="FF0000"/>
                </a:solidFill>
                <a:effectLst/>
                <a:latin typeface="Times New Roman" panose="02020603050405020304" charset="0"/>
                <a:ea typeface="Arial-Rounded" panose="020B0500000000000000" charset="0"/>
                <a:cs typeface="Times New Roman" panose="02020603050405020304" charset="0"/>
              </a:endParaRPr>
            </a:p>
            <a:p>
              <a:pPr algn="ctr" defTabSz="913130" fontAlgn="base">
                <a:spcBef>
                  <a:spcPct val="0"/>
                </a:spcBef>
                <a:spcAft>
                  <a:spcPct val="0"/>
                </a:spcAft>
                <a:defRPr/>
              </a:pPr>
              <a:endParaRPr lang="en-US" altLang="vi-VN" sz="2800" b="0" i="0" u="none" strike="noStrike" dirty="0">
                <a:solidFill>
                  <a:srgbClr val="231F20"/>
                </a:solidFill>
                <a:effectLst/>
                <a:latin typeface="Times New Roman" panose="02020603050405020304" charset="0"/>
                <a:ea typeface="Arial-Rounded" panose="020B0500000000000000" charset="0"/>
                <a:cs typeface="Times New Roman" panose="02020603050405020304" charset="0"/>
                <a:sym typeface="+mn-lt"/>
              </a:endParaRPr>
            </a:p>
          </p:txBody>
        </p:sp>
      </p:grpSp>
      <p:grpSp>
        <p:nvGrpSpPr>
          <p:cNvPr id="14" name="Group 13"/>
          <p:cNvGrpSpPr/>
          <p:nvPr/>
        </p:nvGrpSpPr>
        <p:grpSpPr>
          <a:xfrm>
            <a:off x="1073587" y="4655816"/>
            <a:ext cx="9725223" cy="1471299"/>
            <a:chOff x="172281" y="1156006"/>
            <a:chExt cx="2109062" cy="1408003"/>
          </a:xfrm>
        </p:grpSpPr>
        <p:sp>
          <p:nvSpPr>
            <p:cNvPr id="16" name="Hexagon 15"/>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charset="0"/>
                <a:ea typeface="Arial-Rounded" panose="020B0500000000000000" charset="0"/>
                <a:cs typeface="Arial-Rounded" panose="020B0500000000000000" charset="0"/>
              </a:endParaRPr>
            </a:p>
          </p:txBody>
        </p:sp>
        <p:sp>
          <p:nvSpPr>
            <p:cNvPr id="18" name="TextBox 43"/>
            <p:cNvSpPr txBox="1"/>
            <p:nvPr/>
          </p:nvSpPr>
          <p:spPr>
            <a:xfrm>
              <a:off x="172281" y="1156006"/>
              <a:ext cx="667056" cy="1030021"/>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Times New Roman" panose="02020603050405020304" charset="0"/>
                  <a:ea typeface="Arial-Rounded" panose="020B0500000000000000" charset="0"/>
                  <a:cs typeface="Times New Roman" panose="02020603050405020304" charset="0"/>
                </a:rPr>
                <a:t>lang thang</a:t>
              </a:r>
              <a:endParaRPr lang="en-US" sz="3600" b="0" u="none" strike="noStrike" dirty="0">
                <a:solidFill>
                  <a:srgbClr val="FF0000"/>
                </a:solidFill>
                <a:effectLst/>
                <a:latin typeface="Times New Roman" panose="02020603050405020304" charset="0"/>
                <a:ea typeface="Arial-Rounded" panose="020B0500000000000000" charset="0"/>
                <a:cs typeface="Times New Roman" panose="02020603050405020304" charset="0"/>
              </a:endParaRPr>
            </a:p>
            <a:p>
              <a:pPr algn="ctr" defTabSz="913130" fontAlgn="base">
                <a:spcBef>
                  <a:spcPct val="0"/>
                </a:spcBef>
                <a:spcAft>
                  <a:spcPct val="0"/>
                </a:spcAft>
                <a:defRPr/>
              </a:pPr>
              <a:endParaRPr lang="en-US" altLang="vi-VN" sz="2800" b="0" i="0" u="none" strike="noStrike" dirty="0">
                <a:solidFill>
                  <a:srgbClr val="231F20"/>
                </a:solidFill>
                <a:effectLst/>
                <a:latin typeface="Times New Roman" panose="02020603050405020304" charset="0"/>
                <a:ea typeface="Arial-Rounded" panose="020B0500000000000000" charset="0"/>
                <a:cs typeface="Times New Roman" panose="02020603050405020304" charset="0"/>
                <a:sym typeface="+mn-lt"/>
              </a:endParaRPr>
            </a:p>
          </p:txBody>
        </p:sp>
      </p:grpSp>
      <p:sp>
        <p:nvSpPr>
          <p:cNvPr id="19" name="TextBox 43"/>
          <p:cNvSpPr txBox="1"/>
          <p:nvPr/>
        </p:nvSpPr>
        <p:spPr>
          <a:xfrm>
            <a:off x="6367780" y="716280"/>
            <a:ext cx="3011170" cy="1198880"/>
          </a:xfrm>
          <a:prstGeom prst="rect">
            <a:avLst/>
          </a:prstGeom>
          <a:noFill/>
        </p:spPr>
        <p:txBody>
          <a:bodyPr wrap="square" rtlCol="0">
            <a:spAutoFit/>
          </a:bodyPr>
          <a:p>
            <a:pPr algn="ctr" defTabSz="913130" fontAlgn="base">
              <a:spcBef>
                <a:spcPct val="0"/>
              </a:spcBef>
              <a:spcAft>
                <a:spcPct val="0"/>
              </a:spcAft>
              <a:defRPr/>
            </a:pPr>
            <a:endParaRPr lang="en-US" sz="3600" b="0" u="none" strike="noStrike" dirty="0">
              <a:solidFill>
                <a:srgbClr val="FF0000"/>
              </a:solidFill>
              <a:effectLst/>
              <a:latin typeface="Times New Roman" panose="02020603050405020304" charset="0"/>
              <a:ea typeface="Arial-Rounded" panose="020B0500000000000000" charset="0"/>
              <a:cs typeface="Times New Roman" panose="02020603050405020304" charset="0"/>
            </a:endParaRPr>
          </a:p>
          <a:p>
            <a:pPr algn="ctr" defTabSz="913130" fontAlgn="base">
              <a:spcBef>
                <a:spcPct val="0"/>
              </a:spcBef>
              <a:spcAft>
                <a:spcPct val="0"/>
              </a:spcAft>
              <a:defRPr/>
            </a:pPr>
            <a:r>
              <a:rPr lang="en-US" altLang="vi-VN" sz="3600" b="0" i="0" u="none" strike="noStrike" dirty="0">
                <a:solidFill>
                  <a:srgbClr val="231F20"/>
                </a:solidFill>
                <a:effectLst/>
                <a:latin typeface="Times New Roman" panose="02020603050405020304" charset="0"/>
                <a:ea typeface="Arial-Rounded" panose="020B0500000000000000" charset="0"/>
                <a:cs typeface="Times New Roman" panose="02020603050405020304" charset="0"/>
              </a:rPr>
              <a:t>rất sâu</a:t>
            </a:r>
            <a:endParaRPr lang="en-US" altLang="vi-VN" sz="3600" b="0" i="0" u="none" strike="noStrike" dirty="0">
              <a:solidFill>
                <a:srgbClr val="231F20"/>
              </a:solidFill>
              <a:effectLst/>
              <a:latin typeface="Times New Roman" panose="02020603050405020304" charset="0"/>
              <a:ea typeface="Arial-Rounded" panose="020B0500000000000000" charset="0"/>
              <a:cs typeface="Times New Roman" panose="02020603050405020304" charset="0"/>
              <a:sym typeface="+mn-lt"/>
            </a:endParaRPr>
          </a:p>
        </p:txBody>
      </p:sp>
      <p:sp>
        <p:nvSpPr>
          <p:cNvPr id="20" name="TextBox 43"/>
          <p:cNvSpPr txBox="1"/>
          <p:nvPr/>
        </p:nvSpPr>
        <p:spPr>
          <a:xfrm>
            <a:off x="4616729" y="2366638"/>
            <a:ext cx="5931310" cy="1506855"/>
          </a:xfrm>
          <a:prstGeom prst="rect">
            <a:avLst/>
          </a:prstGeom>
          <a:noFill/>
        </p:spPr>
        <p:txBody>
          <a:bodyPr wrap="square" rtlCol="0">
            <a:spAutoFit/>
          </a:bodyPr>
          <a:p>
            <a:pPr algn="ctr" defTabSz="913130" fontAlgn="base">
              <a:spcBef>
                <a:spcPct val="0"/>
              </a:spcBef>
              <a:spcAft>
                <a:spcPct val="0"/>
              </a:spcAft>
              <a:defRPr/>
            </a:pPr>
            <a:endParaRPr lang="en-US" sz="3600" b="0" u="none" strike="noStrike" dirty="0">
              <a:solidFill>
                <a:srgbClr val="FF0000"/>
              </a:solidFill>
              <a:effectLst/>
              <a:latin typeface="Times New Roman" panose="02020603050405020304" charset="0"/>
              <a:ea typeface="Arial-Rounded" panose="020B0500000000000000" charset="0"/>
              <a:cs typeface="Times New Roman" panose="02020603050405020304" charset="0"/>
            </a:endParaRPr>
          </a:p>
          <a:p>
            <a:pPr algn="ctr" defTabSz="913130" fontAlgn="base">
              <a:spcBef>
                <a:spcPct val="0"/>
              </a:spcBef>
              <a:spcAft>
                <a:spcPct val="0"/>
              </a:spcAft>
              <a:defRPr/>
            </a:pPr>
            <a:r>
              <a:rPr lang="en-US" altLang="vi-VN" sz="2800" b="0" i="0" u="none" strike="noStrike" dirty="0">
                <a:solidFill>
                  <a:srgbClr val="231F20"/>
                </a:solidFill>
                <a:effectLst/>
                <a:latin typeface="Times New Roman" panose="02020603050405020304" charset="0"/>
                <a:ea typeface="Arial-Rounded" panose="020B0500000000000000" charset="0"/>
                <a:cs typeface="Times New Roman" panose="02020603050405020304" charset="0"/>
                <a:sym typeface="+mn-lt"/>
              </a:rPr>
              <a:t>Tình trạng thiếu nước do nắng lâu, không mưa gây ra</a:t>
            </a:r>
            <a:endParaRPr lang="en-US" altLang="vi-VN" sz="2800" b="0" i="0" u="none" strike="noStrike" dirty="0">
              <a:solidFill>
                <a:srgbClr val="231F20"/>
              </a:solidFill>
              <a:effectLst/>
              <a:latin typeface="Times New Roman" panose="02020603050405020304" charset="0"/>
              <a:ea typeface="Arial-Rounded" panose="020B0500000000000000" charset="0"/>
              <a:cs typeface="Times New Roman" panose="02020603050405020304" charset="0"/>
              <a:sym typeface="+mn-lt"/>
            </a:endParaRPr>
          </a:p>
        </p:txBody>
      </p:sp>
      <p:sp>
        <p:nvSpPr>
          <p:cNvPr id="21" name="TextBox 43"/>
          <p:cNvSpPr txBox="1"/>
          <p:nvPr/>
        </p:nvSpPr>
        <p:spPr>
          <a:xfrm>
            <a:off x="3914419" y="4440547"/>
            <a:ext cx="5931310" cy="1506855"/>
          </a:xfrm>
          <a:prstGeom prst="rect">
            <a:avLst/>
          </a:prstGeom>
          <a:noFill/>
        </p:spPr>
        <p:txBody>
          <a:bodyPr wrap="square" rtlCol="0">
            <a:spAutoFit/>
          </a:bodyPr>
          <a:p>
            <a:pPr algn="ctr" defTabSz="913130" fontAlgn="base">
              <a:spcBef>
                <a:spcPct val="0"/>
              </a:spcBef>
              <a:spcAft>
                <a:spcPct val="0"/>
              </a:spcAft>
              <a:defRPr/>
            </a:pPr>
            <a:endParaRPr lang="en-US" sz="3600" b="0" u="none" strike="noStrike" dirty="0">
              <a:solidFill>
                <a:srgbClr val="FF0000"/>
              </a:solidFill>
              <a:effectLst/>
              <a:latin typeface="Times New Roman" panose="02020603050405020304" charset="0"/>
              <a:ea typeface="Arial-Rounded" panose="020B0500000000000000" charset="0"/>
              <a:cs typeface="Times New Roman" panose="02020603050405020304" charset="0"/>
            </a:endParaRPr>
          </a:p>
          <a:p>
            <a:pPr algn="ctr" defTabSz="913130" fontAlgn="base">
              <a:spcBef>
                <a:spcPct val="0"/>
              </a:spcBef>
              <a:spcAft>
                <a:spcPct val="0"/>
              </a:spcAft>
              <a:defRPr/>
            </a:pPr>
            <a:r>
              <a:rPr lang="en-US" altLang="vi-VN" sz="2800" b="0" i="0" u="none" strike="noStrike" dirty="0">
                <a:solidFill>
                  <a:srgbClr val="231F20"/>
                </a:solidFill>
                <a:effectLst/>
                <a:latin typeface="Times New Roman" panose="02020603050405020304" charset="0"/>
                <a:ea typeface="Arial-Rounded" panose="020B0500000000000000" charset="0"/>
                <a:cs typeface="Times New Roman" panose="02020603050405020304" charset="0"/>
                <a:sym typeface="+mn-lt"/>
              </a:rPr>
              <a:t>Đi hết chỗ này đến chỗ khác, không dừng lại ở nơi nào.</a:t>
            </a:r>
            <a:endParaRPr lang="en-US" altLang="vi-VN" sz="2800" b="0" i="0" u="none" strike="noStrike" dirty="0">
              <a:solidFill>
                <a:srgbClr val="231F20"/>
              </a:solidFill>
              <a:effectLst/>
              <a:latin typeface="Times New Roman" panose="02020603050405020304" charset="0"/>
              <a:ea typeface="Arial-Rounded" panose="020B0500000000000000" charset="0"/>
              <a:cs typeface="Times New Roman" panose="02020603050405020304" charset="0"/>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9" grpId="0"/>
      <p:bldP spid="19" grpId="1"/>
      <p:bldP spid="20" grpId="0"/>
      <p:bldP spid="20" grpId="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charset="0"/>
                <a:cs typeface="Times New Roman" panose="02020603050405020304" charset="0"/>
              </a:rPr>
              <a:t>Gọi bạn</a:t>
            </a:r>
            <a:endParaRPr lang="en-US">
              <a:latin typeface="Times New Roman" panose="02020603050405020304" charset="0"/>
              <a:cs typeface="Times New Roman" panose="02020603050405020304" charset="0"/>
            </a:endParaRPr>
          </a:p>
        </p:txBody>
      </p:sp>
      <p:sp>
        <p:nvSpPr>
          <p:cNvPr id="5" name="Text Box 4"/>
          <p:cNvSpPr txBox="1"/>
          <p:nvPr/>
        </p:nvSpPr>
        <p:spPr>
          <a:xfrm>
            <a:off x="425450" y="1417955"/>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7" name="Text Box 6"/>
          <p:cNvSpPr txBox="1"/>
          <p:nvPr/>
        </p:nvSpPr>
        <p:spPr>
          <a:xfrm>
            <a:off x="5496560" y="1417955"/>
            <a:ext cx="5426710" cy="3538220"/>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v</a:t>
            </a:r>
            <a:r>
              <a:rPr lang="en-US" sz="3200" dirty="0" err="1">
                <a:latin typeface="Times New Roman" panose="02020603050405020304" charset="0"/>
                <a:cs typeface="Times New Roman" panose="02020603050405020304" charset="0"/>
              </a:rPr>
              <a:t>àng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cỏ</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Lang thang </a:t>
            </a:r>
            <a:r>
              <a:rPr lang="en-US" sz="3200" dirty="0" err="1">
                <a:latin typeface="Times New Roman" panose="02020603050405020304" charset="0"/>
                <a:cs typeface="Times New Roman" panose="02020603050405020304" charset="0"/>
              </a:rPr>
              <a:t>quên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Dê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quá</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Chạy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khắp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b</a:t>
            </a:r>
            <a:r>
              <a:rPr lang="en-US" sz="3200" dirty="0" err="1">
                <a:latin typeface="Times New Roman" panose="02020603050405020304" charset="0"/>
                <a:cs typeface="Times New Roman" panose="02020603050405020304" charset="0"/>
              </a:rPr>
              <a:t>ê</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d</a:t>
            </a:r>
            <a:r>
              <a:rPr lang="en-US" sz="3200" dirty="0" err="1">
                <a:latin typeface="Times New Roman" panose="02020603050405020304" charset="0"/>
                <a:cs typeface="Times New Roman" panose="02020603050405020304" charset="0"/>
              </a:rPr>
              <a:t>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gọi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hoài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                (Định Hải )</a:t>
            </a:r>
            <a:endParaRPr lang="en-US" sz="3200" dirty="0">
              <a:latin typeface="Times New Roman" panose="02020603050405020304" charset="0"/>
              <a:cs typeface="Times New Roman" panose="02020603050405020304"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charset="0"/>
                <a:cs typeface="Times New Roman" panose="02020603050405020304" charset="0"/>
              </a:rPr>
              <a:t>Gọi bạn</a:t>
            </a:r>
            <a:endParaRPr lang="en-US">
              <a:latin typeface="Times New Roman" panose="02020603050405020304" charset="0"/>
              <a:cs typeface="Times New Roman" panose="02020603050405020304" charset="0"/>
            </a:endParaRPr>
          </a:p>
        </p:txBody>
      </p:sp>
      <p:sp>
        <p:nvSpPr>
          <p:cNvPr id="5" name="Text Box 4"/>
          <p:cNvSpPr txBox="1"/>
          <p:nvPr/>
        </p:nvSpPr>
        <p:spPr>
          <a:xfrm>
            <a:off x="425450" y="1417955"/>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7" name="Text Box 6"/>
          <p:cNvSpPr txBox="1"/>
          <p:nvPr/>
        </p:nvSpPr>
        <p:spPr>
          <a:xfrm>
            <a:off x="5496560" y="1417955"/>
            <a:ext cx="5426710" cy="3538220"/>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v</a:t>
            </a:r>
            <a:r>
              <a:rPr lang="en-US" sz="3200" dirty="0" err="1">
                <a:latin typeface="Times New Roman" panose="02020603050405020304" charset="0"/>
                <a:cs typeface="Times New Roman" panose="02020603050405020304" charset="0"/>
              </a:rPr>
              <a:t>àng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cỏ</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Lang thang </a:t>
            </a:r>
            <a:r>
              <a:rPr lang="en-US" sz="3200" dirty="0" err="1">
                <a:latin typeface="Times New Roman" panose="02020603050405020304" charset="0"/>
                <a:cs typeface="Times New Roman" panose="02020603050405020304" charset="0"/>
              </a:rPr>
              <a:t>quên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Dê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quá</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Chạy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khắp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b</a:t>
            </a:r>
            <a:r>
              <a:rPr lang="en-US" sz="3200" dirty="0" err="1">
                <a:latin typeface="Times New Roman" panose="02020603050405020304" charset="0"/>
                <a:cs typeface="Times New Roman" panose="02020603050405020304" charset="0"/>
              </a:rPr>
              <a:t>ê</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d</a:t>
            </a:r>
            <a:r>
              <a:rPr lang="en-US" sz="3200" dirty="0" err="1">
                <a:latin typeface="Times New Roman" panose="02020603050405020304" charset="0"/>
                <a:cs typeface="Times New Roman" panose="02020603050405020304" charset="0"/>
              </a:rPr>
              <a:t>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gọi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hoài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                (Định Hải )</a:t>
            </a:r>
            <a:endParaRPr lang="en-US" sz="3200" dirty="0">
              <a:latin typeface="Times New Roman" panose="02020603050405020304" charset="0"/>
              <a:cs typeface="Times New Roman" panose="02020603050405020304" charset="0"/>
            </a:endParaRPr>
          </a:p>
        </p:txBody>
      </p:sp>
      <p:sp>
        <p:nvSpPr>
          <p:cNvPr id="4" name="矩形 7"/>
          <p:cNvSpPr/>
          <p:nvPr/>
        </p:nvSpPr>
        <p:spPr>
          <a:xfrm>
            <a:off x="4478020" y="4607560"/>
            <a:ext cx="7104380" cy="663575"/>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en-US" altLang="zh-CN" sz="2400">
                <a:latin typeface="Times New Roman" panose="02020603050405020304" charset="0"/>
                <a:ea typeface="汉仪黑荔枝体简" panose="00020600040101010101" pitchFamily="18" charset="-122"/>
                <a:cs typeface="Times New Roman" panose="02020603050405020304" charset="0"/>
              </a:rPr>
              <a:t>1. Câu chuyện được kể trong bài diễn ra khi nào? Ở đâu?</a:t>
            </a:r>
            <a:endParaRPr lang="en-US" altLang="zh-CN" sz="2400" dirty="0">
              <a:latin typeface="Times New Roman" panose="02020603050405020304" charset="0"/>
              <a:ea typeface="汉仪黑荔枝体简" panose="00020600040101010101" pitchFamily="18" charset="-122"/>
              <a:cs typeface="Times New Roman" panose="02020603050405020304" charset="0"/>
            </a:endParaRPr>
          </a:p>
        </p:txBody>
      </p:sp>
      <p:sp>
        <p:nvSpPr>
          <p:cNvPr id="6" name="TextBox 9"/>
          <p:cNvSpPr txBox="1"/>
          <p:nvPr/>
        </p:nvSpPr>
        <p:spPr>
          <a:xfrm>
            <a:off x="4844415" y="5414645"/>
            <a:ext cx="6737985" cy="1198880"/>
          </a:xfrm>
          <a:prstGeom prst="rect">
            <a:avLst/>
          </a:prstGeom>
          <a:noFill/>
        </p:spPr>
        <p:txBody>
          <a:bodyPr wrap="square" lIns="91472" tIns="45736" rIns="91472" bIns="45736" rtlCol="0">
            <a:spAutoFit/>
          </a:bodyPr>
          <a:p>
            <a:pPr>
              <a:lnSpc>
                <a:spcPct val="150000"/>
              </a:lnSpc>
            </a:pPr>
            <a:r>
              <a:rPr lang="en-US" altLang="zh-CN" sz="2400">
                <a:solidFill>
                  <a:srgbClr val="C00000"/>
                </a:solidFill>
                <a:latin typeface="Times New Roman" panose="02020603050405020304" charset="0"/>
                <a:ea typeface="汉仪黑荔枝体简" panose="00020600040101010101" pitchFamily="18" charset="-122"/>
                <a:cs typeface="Times New Roman" panose="02020603050405020304" charset="0"/>
              </a:rPr>
              <a:t>Câu chuyện được kể trong bài diễn ra từ thuở xa xưa, trong rừng xanh sâu thẳm</a:t>
            </a:r>
            <a:endParaRPr lang="en-US" altLang="zh-CN" sz="2400" dirty="0">
              <a:solidFill>
                <a:srgbClr val="C00000"/>
              </a:solidFill>
              <a:latin typeface="Times New Roman" panose="02020603050405020304" charset="0"/>
              <a:ea typeface="汉仪黑荔枝体简" panose="00020600040101010101" pitchFamily="18" charset="-122"/>
              <a:cs typeface="Times New Roman" panose="0202060305040502030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charset="0"/>
                <a:cs typeface="Times New Roman" panose="02020603050405020304" charset="0"/>
              </a:rPr>
              <a:t>Gọi bạn</a:t>
            </a:r>
            <a:endParaRPr lang="en-US">
              <a:latin typeface="Times New Roman" panose="02020603050405020304" charset="0"/>
              <a:cs typeface="Times New Roman" panose="02020603050405020304" charset="0"/>
            </a:endParaRPr>
          </a:p>
        </p:txBody>
      </p:sp>
      <p:sp>
        <p:nvSpPr>
          <p:cNvPr id="5" name="Text Box 4"/>
          <p:cNvSpPr txBox="1"/>
          <p:nvPr/>
        </p:nvSpPr>
        <p:spPr>
          <a:xfrm>
            <a:off x="425450" y="1417955"/>
            <a:ext cx="5426710" cy="452310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Tự xa xưa thuở nào</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Trong rừng xanh sâu thẳm</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Đôi bạn sống bên nhau</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Bê vàng và dê trắng.</a:t>
            </a:r>
            <a:endParaRPr lang="en-US" sz="3200">
              <a:latin typeface="Times New Roman" panose="02020603050405020304" charset="0"/>
              <a:cs typeface="Times New Roman" panose="02020603050405020304" charset="0"/>
            </a:endParaRPr>
          </a:p>
          <a:p>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Một năm, trời hạn hán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Suối cạn, cỏ héo khô</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Lấy gì nuôi đôi bạn</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Chờ mưa đến bao giờ?</a:t>
            </a:r>
            <a:endParaRPr lang="en-US" sz="3200">
              <a:latin typeface="Times New Roman" panose="02020603050405020304" charset="0"/>
              <a:cs typeface="Times New Roman" panose="02020603050405020304" charset="0"/>
            </a:endParaRPr>
          </a:p>
        </p:txBody>
      </p:sp>
      <p:sp>
        <p:nvSpPr>
          <p:cNvPr id="7" name="Text Box 6"/>
          <p:cNvSpPr txBox="1"/>
          <p:nvPr/>
        </p:nvSpPr>
        <p:spPr>
          <a:xfrm>
            <a:off x="5496560" y="1417955"/>
            <a:ext cx="5426710" cy="3538220"/>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v</a:t>
            </a:r>
            <a:r>
              <a:rPr lang="en-US" sz="3200" dirty="0" err="1">
                <a:latin typeface="Times New Roman" panose="02020603050405020304" charset="0"/>
                <a:cs typeface="Times New Roman" panose="02020603050405020304" charset="0"/>
              </a:rPr>
              <a:t>àng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cỏ</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Lang thang </a:t>
            </a:r>
            <a:r>
              <a:rPr lang="en-US" sz="3200" dirty="0" err="1">
                <a:latin typeface="Times New Roman" panose="02020603050405020304" charset="0"/>
                <a:cs typeface="Times New Roman" panose="02020603050405020304" charset="0"/>
              </a:rPr>
              <a:t>quên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Dê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quá</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Chạy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khắp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b</a:t>
            </a:r>
            <a:r>
              <a:rPr lang="en-US" sz="3200" dirty="0" err="1">
                <a:latin typeface="Times New Roman" panose="02020603050405020304" charset="0"/>
                <a:cs typeface="Times New Roman" panose="02020603050405020304" charset="0"/>
              </a:rPr>
              <a:t>ê</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d</a:t>
            </a:r>
            <a:r>
              <a:rPr lang="en-US" sz="3200" dirty="0" err="1">
                <a:latin typeface="Times New Roman" panose="02020603050405020304" charset="0"/>
                <a:cs typeface="Times New Roman" panose="02020603050405020304" charset="0"/>
              </a:rPr>
              <a:t>ê</a:t>
            </a:r>
            <a:r>
              <a:rPr lang="en-US" sz="3200" dirty="0">
                <a:latin typeface="Times New Roman" panose="02020603050405020304" charset="0"/>
                <a:cs typeface="Times New Roman" panose="02020603050405020304" charset="0"/>
              </a:rPr>
              <a:t> t</a:t>
            </a:r>
            <a:r>
              <a:rPr lang="en-US" sz="3200" dirty="0" err="1">
                <a:latin typeface="Times New Roman" panose="02020603050405020304" charset="0"/>
                <a:cs typeface="Times New Roman" panose="02020603050405020304" charset="0"/>
              </a:rPr>
              <a:t>rắng</a:t>
            </a:r>
            <a:endParaRPr lang="en-US" sz="3200" dirty="0">
              <a:latin typeface="Times New Roman" panose="02020603050405020304" charset="0"/>
              <a:cs typeface="Times New Roman" panose="02020603050405020304" charset="0"/>
            </a:endParaRPr>
          </a:p>
          <a:p>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gọi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hoài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Bê</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                (Định Hải )</a:t>
            </a:r>
            <a:endParaRPr lang="en-US" sz="3200" dirty="0">
              <a:latin typeface="Times New Roman" panose="02020603050405020304" charset="0"/>
              <a:cs typeface="Times New Roman" panose="02020603050405020304" charset="0"/>
            </a:endParaRPr>
          </a:p>
        </p:txBody>
      </p:sp>
      <p:sp>
        <p:nvSpPr>
          <p:cNvPr id="11" name="矩形 10"/>
          <p:cNvSpPr/>
          <p:nvPr/>
        </p:nvSpPr>
        <p:spPr>
          <a:xfrm>
            <a:off x="4877435" y="4464050"/>
            <a:ext cx="7314565" cy="73533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en-US" altLang="zh-CN" sz="2400">
                <a:latin typeface="Times New Roman" panose="02020603050405020304" charset="0"/>
                <a:ea typeface="汉仪黑荔枝体简" panose="00020600040101010101" pitchFamily="18" charset="-122"/>
                <a:cs typeface="Times New Roman" panose="02020603050405020304" charset="0"/>
              </a:rPr>
              <a:t>2. Chuyện gì xảy ra khiến bê vàng phải lang thang tìm cỏ?</a:t>
            </a:r>
            <a:endParaRPr lang="en-US" altLang="zh-CN" sz="2400">
              <a:latin typeface="Times New Roman" panose="02020603050405020304" charset="0"/>
              <a:ea typeface="汉仪黑荔枝体简" panose="00020600040101010101" pitchFamily="18" charset="-122"/>
              <a:cs typeface="Times New Roman" panose="02020603050405020304" charset="0"/>
            </a:endParaRPr>
          </a:p>
        </p:txBody>
      </p:sp>
      <p:sp>
        <p:nvSpPr>
          <p:cNvPr id="12" name="TextBox 12"/>
          <p:cNvSpPr txBox="1"/>
          <p:nvPr/>
        </p:nvSpPr>
        <p:spPr>
          <a:xfrm>
            <a:off x="5097145" y="5199380"/>
            <a:ext cx="6407785" cy="1198880"/>
          </a:xfrm>
          <a:prstGeom prst="rect">
            <a:avLst/>
          </a:prstGeom>
          <a:noFill/>
        </p:spPr>
        <p:txBody>
          <a:bodyPr wrap="square" lIns="91472" tIns="45736" rIns="91472" bIns="45736" rtlCol="0">
            <a:spAutoFit/>
          </a:bodyPr>
          <a:p>
            <a:pPr>
              <a:lnSpc>
                <a:spcPct val="150000"/>
              </a:lnSpc>
            </a:pPr>
            <a:r>
              <a:rPr lang="en-US" sz="2400">
                <a:solidFill>
                  <a:srgbClr val="C00000"/>
                </a:solidFill>
                <a:latin typeface="Times New Roman" panose="02020603050405020304" charset="0"/>
                <a:ea typeface="+mn-ea"/>
                <a:cs typeface="Times New Roman" panose="02020603050405020304" charset="0"/>
                <a:sym typeface="+mn-ea"/>
              </a:rPr>
              <a:t>Chuyện xảy ra khiến bê vàng phải lang thang tìm cỏ là trời hạn hán, cỏ héo khô.</a:t>
            </a:r>
            <a:endParaRPr lang="en-US" altLang="en-US" sz="2400" dirty="0">
              <a:solidFill>
                <a:srgbClr val="C00000"/>
              </a:solidFill>
              <a:latin typeface="Times New Roman" panose="02020603050405020304" charset="0"/>
              <a:ea typeface="+mn-ea"/>
              <a:cs typeface="Times New Roman" panose="02020603050405020304" charset="0"/>
              <a:sym typeface="+mn-ea"/>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p:bldP spid="12"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5269</Words>
  <Application>WPS Presentation</Application>
  <PresentationFormat>Widescreen</PresentationFormat>
  <Paragraphs>318</Paragraphs>
  <Slides>22</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22</vt:i4>
      </vt:variant>
    </vt:vector>
  </HeadingPairs>
  <TitlesOfParts>
    <vt:vector size="43" baseType="lpstr">
      <vt:lpstr>Arial</vt:lpstr>
      <vt:lpstr>SimSun</vt:lpstr>
      <vt:lpstr>Wingdings</vt:lpstr>
      <vt:lpstr>Calibri</vt:lpstr>
      <vt:lpstr>ITC Avant Garde Std Bk</vt:lpstr>
      <vt:lpstr>Century Gothic</vt:lpstr>
      <vt:lpstr>Montserrat Medium</vt:lpstr>
      <vt:lpstr>Segoe Print</vt:lpstr>
      <vt:lpstr>Nunito</vt:lpstr>
      <vt:lpstr>Montserrat</vt:lpstr>
      <vt:lpstr>Just Another Hand</vt:lpstr>
      <vt:lpstr>Times New Roman</vt:lpstr>
      <vt:lpstr>Arial-Rounded</vt:lpstr>
      <vt:lpstr>VNI 27 Bendigo</vt:lpstr>
      <vt:lpstr>汉仪黑荔枝体简</vt:lpstr>
      <vt:lpstr>Microsoft YaHei</vt:lpstr>
      <vt:lpstr>Arial Unicode MS</vt:lpstr>
      <vt:lpstr>HP001 4H</vt:lpstr>
      <vt:lpstr>HP001 5 hàng</vt:lpstr>
      <vt:lpstr>1_Office Theme</vt:lpstr>
      <vt:lpstr>2_Office Theme</vt:lpstr>
      <vt:lpstr>PowerPoint 演示文稿</vt:lpstr>
      <vt:lpstr>Gọi bạn</vt:lpstr>
      <vt:lpstr>Gọi bạn</vt:lpstr>
      <vt:lpstr>Gọi bạn</vt:lpstr>
      <vt:lpstr>Gọi bạn</vt:lpstr>
      <vt:lpstr>PowerPoint 演示文稿</vt:lpstr>
      <vt:lpstr>Gọi bạn</vt:lpstr>
      <vt:lpstr>Gọi bạn</vt:lpstr>
      <vt:lpstr>Gọi bạn</vt:lpstr>
      <vt:lpstr>Gọi bạn</vt:lpstr>
      <vt:lpstr>Gọi bạn</vt:lpstr>
      <vt:lpstr>Học thuộc lòng 2 khổ thơ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LỚP 1</dc:title>
  <dc:creator/>
  <cp:lastModifiedBy>admin</cp:lastModifiedBy>
  <cp:revision>222</cp:revision>
  <dcterms:created xsi:type="dcterms:W3CDTF">2020-10-01T15:34:00Z</dcterms:created>
  <dcterms:modified xsi:type="dcterms:W3CDTF">2021-11-23T06:03:49Z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1033-11.2.0.10382</vt:lpwstr>
  </property>
  <property fmtid="{D5CDD505-2E9C-101B-9397-08002B2CF9AE}" pid="3" name="ICV">
    <vt:lpwstr>83C538ACAE2D477FB4C218B00B2B3D45</vt:lpwstr>
  </property>
</Properties>
</file>