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14"/>
  </p:notesMasterIdLst>
  <p:sldIdLst>
    <p:sldId id="1013" r:id="rId4"/>
    <p:sldId id="1021" r:id="rId5"/>
    <p:sldId id="1080" r:id="rId6"/>
    <p:sldId id="1029" r:id="rId7"/>
    <p:sldId id="1085" r:id="rId8"/>
    <p:sldId id="1037" r:id="rId9"/>
    <p:sldId id="1083" r:id="rId10"/>
    <p:sldId id="1082" r:id="rId11"/>
    <p:sldId id="1084" r:id="rId12"/>
    <p:sldId id="963" r:id="rId13"/>
    <p:sldId id="1064" r:id="rId15"/>
    <p:sldId id="1086" r:id="rId16"/>
    <p:sldId id="1097" r:id="rId17"/>
    <p:sldId id="1087" r:id="rId18"/>
    <p:sldId id="1088" r:id="rId19"/>
    <p:sldId id="1070" r:id="rId20"/>
    <p:sldId id="10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CF42A-0727-415B-94D6-25961D2B834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99E09-C66A-45F6-8955-F14FC4A63DA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E96E9AE-D825-4BD0-BE5A-45DB0766ABA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7387-1A44-43D0-A42C-0F5D255AB470}" type="slidenum">
              <a:rPr lang="en-US" smtClean="0">
                <a:solidFill>
                  <a:prstClr val="black">
                    <a:tint val="75000"/>
                  </a:prstClr>
                </a:solidFill>
              </a:rPr>
            </a:fld>
            <a:endParaRPr lang="en-US">
              <a:solidFill>
                <a:prstClr val="black">
                  <a:tint val="75000"/>
                </a:prstClr>
              </a:solidFill>
            </a:endParaRPr>
          </a:p>
        </p:txBody>
      </p:sp>
      <p:sp>
        <p:nvSpPr>
          <p:cNvPr id="9" name="Picture Placeholder 8"/>
          <p:cNvSpPr>
            <a:spLocks noGrp="1"/>
          </p:cNvSpPr>
          <p:nvPr>
            <p:ph type="pic" sz="quarter" idx="13"/>
          </p:nvPr>
        </p:nvSpPr>
        <p:spPr>
          <a:xfrm>
            <a:off x="12301539" y="4252913"/>
            <a:ext cx="914400" cy="914400"/>
          </a:xfrm>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98"/>
        <p:cNvGrpSpPr/>
        <p:nvPr/>
      </p:nvGrpSpPr>
      <p:grpSpPr>
        <a:xfrm>
          <a:off x="0" y="0"/>
          <a:ext cx="0" cy="0"/>
          <a:chOff x="0" y="0"/>
          <a:chExt cx="0" cy="0"/>
        </a:xfrm>
      </p:grpSpPr>
      <p:sp>
        <p:nvSpPr>
          <p:cNvPr id="99" name="Google Shape;99;p16"/>
          <p:cNvSpPr txBox="1">
            <a:spLocks noGrp="1"/>
          </p:cNvSpPr>
          <p:nvPr>
            <p:ph type="ctrTitle"/>
          </p:nvPr>
        </p:nvSpPr>
        <p:spPr>
          <a:xfrm>
            <a:off x="2807849"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5"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9pPr>
          </a:lstStyle>
          <a:p/>
        </p:txBody>
      </p:sp>
      <p:sp>
        <p:nvSpPr>
          <p:cNvPr id="100" name="Google Shape;100;p16"/>
          <p:cNvSpPr txBox="1">
            <a:spLocks noGrp="1"/>
          </p:cNvSpPr>
          <p:nvPr>
            <p:ph type="subTitle" idx="1"/>
          </p:nvPr>
        </p:nvSpPr>
        <p:spPr>
          <a:xfrm>
            <a:off x="2539049"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5"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1" name="Google Shape;101;p16"/>
          <p:cNvSpPr txBox="1">
            <a:spLocks noGrp="1"/>
          </p:cNvSpPr>
          <p:nvPr>
            <p:ph type="ctrTitle" idx="2"/>
          </p:nvPr>
        </p:nvSpPr>
        <p:spPr>
          <a:xfrm>
            <a:off x="6853351"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5"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9pPr>
          </a:lstStyle>
          <a:p/>
        </p:txBody>
      </p:sp>
      <p:sp>
        <p:nvSpPr>
          <p:cNvPr id="102" name="Google Shape;102;p16"/>
          <p:cNvSpPr txBox="1">
            <a:spLocks noGrp="1"/>
          </p:cNvSpPr>
          <p:nvPr>
            <p:ph type="subTitle" idx="3"/>
          </p:nvPr>
        </p:nvSpPr>
        <p:spPr>
          <a:xfrm>
            <a:off x="6584551"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5"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3" name="Google Shape;103;p16"/>
          <p:cNvSpPr txBox="1">
            <a:spLocks noGrp="1"/>
          </p:cNvSpPr>
          <p:nvPr>
            <p:ph type="ctrTitle" idx="4"/>
          </p:nvPr>
        </p:nvSpPr>
        <p:spPr>
          <a:xfrm>
            <a:off x="2807849"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5"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9pPr>
          </a:lstStyle>
          <a:p/>
        </p:txBody>
      </p:sp>
      <p:sp>
        <p:nvSpPr>
          <p:cNvPr id="104" name="Google Shape;104;p16"/>
          <p:cNvSpPr txBox="1">
            <a:spLocks noGrp="1"/>
          </p:cNvSpPr>
          <p:nvPr>
            <p:ph type="subTitle" idx="5"/>
          </p:nvPr>
        </p:nvSpPr>
        <p:spPr>
          <a:xfrm>
            <a:off x="2539049"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5"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5" name="Google Shape;105;p16"/>
          <p:cNvSpPr txBox="1">
            <a:spLocks noGrp="1"/>
          </p:cNvSpPr>
          <p:nvPr>
            <p:ph type="ctrTitle" idx="6"/>
          </p:nvPr>
        </p:nvSpPr>
        <p:spPr>
          <a:xfrm>
            <a:off x="6853351"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5"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9pPr>
          </a:lstStyle>
          <a:p/>
        </p:txBody>
      </p:sp>
      <p:sp>
        <p:nvSpPr>
          <p:cNvPr id="106" name="Google Shape;106;p16"/>
          <p:cNvSpPr txBox="1">
            <a:spLocks noGrp="1"/>
          </p:cNvSpPr>
          <p:nvPr>
            <p:ph type="subTitle" idx="7"/>
          </p:nvPr>
        </p:nvSpPr>
        <p:spPr>
          <a:xfrm>
            <a:off x="6584551"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5"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7" name="Google Shape;107;p16"/>
          <p:cNvSpPr txBox="1">
            <a:spLocks noGrp="1"/>
          </p:cNvSpPr>
          <p:nvPr>
            <p:ph type="title" idx="8"/>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5"/>
            </a:lvl2pPr>
            <a:lvl3pPr lvl="2" algn="ctr" rtl="0">
              <a:spcBef>
                <a:spcPts val="0"/>
              </a:spcBef>
              <a:spcAft>
                <a:spcPts val="0"/>
              </a:spcAft>
              <a:buSzPts val="2800"/>
              <a:buNone/>
              <a:defRPr sz="3735"/>
            </a:lvl3pPr>
            <a:lvl4pPr lvl="3" algn="ctr" rtl="0">
              <a:spcBef>
                <a:spcPts val="0"/>
              </a:spcBef>
              <a:spcAft>
                <a:spcPts val="0"/>
              </a:spcAft>
              <a:buSzPts val="2800"/>
              <a:buNone/>
              <a:defRPr sz="3735"/>
            </a:lvl4pPr>
            <a:lvl5pPr lvl="4" algn="ctr" rtl="0">
              <a:spcBef>
                <a:spcPts val="0"/>
              </a:spcBef>
              <a:spcAft>
                <a:spcPts val="0"/>
              </a:spcAft>
              <a:buSzPts val="2800"/>
              <a:buNone/>
              <a:defRPr sz="3735"/>
            </a:lvl5pPr>
            <a:lvl6pPr lvl="5" algn="ctr" rtl="0">
              <a:spcBef>
                <a:spcPts val="0"/>
              </a:spcBef>
              <a:spcAft>
                <a:spcPts val="0"/>
              </a:spcAft>
              <a:buSzPts val="2800"/>
              <a:buNone/>
              <a:defRPr sz="3735"/>
            </a:lvl6pPr>
            <a:lvl7pPr lvl="6" algn="ctr" rtl="0">
              <a:spcBef>
                <a:spcPts val="0"/>
              </a:spcBef>
              <a:spcAft>
                <a:spcPts val="0"/>
              </a:spcAft>
              <a:buSzPts val="2800"/>
              <a:buNone/>
              <a:defRPr sz="3735"/>
            </a:lvl7pPr>
            <a:lvl8pPr lvl="7" algn="ctr" rtl="0">
              <a:spcBef>
                <a:spcPts val="0"/>
              </a:spcBef>
              <a:spcAft>
                <a:spcPts val="0"/>
              </a:spcAft>
              <a:buSzPts val="2800"/>
              <a:buNone/>
              <a:defRPr sz="3735"/>
            </a:lvl8pPr>
            <a:lvl9pPr lvl="8" algn="ctr" rtl="0">
              <a:spcBef>
                <a:spcPts val="0"/>
              </a:spcBef>
              <a:spcAft>
                <a:spcPts val="0"/>
              </a:spcAft>
              <a:buSzPts val="2800"/>
              <a:buNone/>
              <a:defRPr sz="3735"/>
            </a:lvl9pPr>
          </a:lstStyle>
          <a:p/>
        </p:txBody>
      </p:sp>
      <p:sp>
        <p:nvSpPr>
          <p:cNvPr id="108" name="Google Shape;108;p16"/>
          <p:cNvSpPr txBox="1">
            <a:spLocks noGrp="1"/>
          </p:cNvSpPr>
          <p:nvPr>
            <p:ph type="title" idx="9" hasCustomPrompt="1"/>
          </p:nvPr>
        </p:nvSpPr>
        <p:spPr>
          <a:xfrm>
            <a:off x="3441449"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09" name="Google Shape;109;p16"/>
          <p:cNvSpPr txBox="1">
            <a:spLocks noGrp="1"/>
          </p:cNvSpPr>
          <p:nvPr>
            <p:ph type="title" idx="13" hasCustomPrompt="1"/>
          </p:nvPr>
        </p:nvSpPr>
        <p:spPr>
          <a:xfrm>
            <a:off x="3441449"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0" name="Google Shape;110;p16"/>
          <p:cNvSpPr txBox="1">
            <a:spLocks noGrp="1"/>
          </p:cNvSpPr>
          <p:nvPr>
            <p:ph type="title" idx="14" hasCustomPrompt="1"/>
          </p:nvPr>
        </p:nvSpPr>
        <p:spPr>
          <a:xfrm>
            <a:off x="7486951"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1" name="Google Shape;111;p16"/>
          <p:cNvSpPr txBox="1">
            <a:spLocks noGrp="1"/>
          </p:cNvSpPr>
          <p:nvPr>
            <p:ph type="title" idx="15" hasCustomPrompt="1"/>
          </p:nvPr>
        </p:nvSpPr>
        <p:spPr>
          <a:xfrm>
            <a:off x="7486951"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2"/>
        <p:cNvGrpSpPr/>
        <p:nvPr/>
      </p:nvGrpSpPr>
      <p:grpSpPr>
        <a:xfrm>
          <a:off x="0" y="0"/>
          <a:ext cx="0" cy="0"/>
          <a:chOff x="0" y="0"/>
          <a:chExt cx="0" cy="0"/>
        </a:xfrm>
      </p:grpSpPr>
      <p:sp>
        <p:nvSpPr>
          <p:cNvPr id="113" name="Google Shape;113;p17"/>
          <p:cNvSpPr txBox="1">
            <a:spLocks noGrp="1"/>
          </p:cNvSpPr>
          <p:nvPr>
            <p:ph type="subTitle" idx="1"/>
          </p:nvPr>
        </p:nvSpPr>
        <p:spPr>
          <a:xfrm>
            <a:off x="2560800" y="2692800"/>
            <a:ext cx="7070400" cy="1082800"/>
          </a:xfrm>
          <a:prstGeom prst="rect">
            <a:avLst/>
          </a:prstGeom>
        </p:spPr>
        <p:txBody>
          <a:bodyPr spcFirstLastPara="1" wrap="square" lIns="91388" tIns="91388" rIns="91388" bIns="91388" anchor="b" anchorCtr="0">
            <a:noAutofit/>
          </a:bodyPr>
          <a:lstStyle>
            <a:lvl1pPr lvl="0" algn="ctr" rtl="0">
              <a:lnSpc>
                <a:spcPct val="100000"/>
              </a:lnSpc>
              <a:spcBef>
                <a:spcPts val="0"/>
              </a:spcBef>
              <a:spcAft>
                <a:spcPts val="0"/>
              </a:spcAft>
              <a:buNone/>
              <a:defRPr sz="2400" b="0">
                <a:solidFill>
                  <a:schemeClr val="dk1"/>
                </a:solidFill>
              </a:defRPr>
            </a:lvl1pPr>
            <a:lvl2pPr lvl="1" algn="ctr" rtl="0">
              <a:lnSpc>
                <a:spcPct val="100000"/>
              </a:lnSpc>
              <a:spcBef>
                <a:spcPts val="0"/>
              </a:spcBef>
              <a:spcAft>
                <a:spcPts val="0"/>
              </a:spcAft>
              <a:buNone/>
              <a:defRPr sz="2400" b="0">
                <a:solidFill>
                  <a:schemeClr val="dk1"/>
                </a:solidFill>
              </a:defRPr>
            </a:lvl2pPr>
            <a:lvl3pPr lvl="2" algn="ctr" rtl="0">
              <a:lnSpc>
                <a:spcPct val="100000"/>
              </a:lnSpc>
              <a:spcBef>
                <a:spcPts val="0"/>
              </a:spcBef>
              <a:spcAft>
                <a:spcPts val="0"/>
              </a:spcAft>
              <a:buNone/>
              <a:defRPr sz="2400" b="0">
                <a:solidFill>
                  <a:schemeClr val="dk1"/>
                </a:solidFill>
              </a:defRPr>
            </a:lvl3pPr>
            <a:lvl4pPr lvl="3" algn="ctr" rtl="0">
              <a:lnSpc>
                <a:spcPct val="100000"/>
              </a:lnSpc>
              <a:spcBef>
                <a:spcPts val="0"/>
              </a:spcBef>
              <a:spcAft>
                <a:spcPts val="0"/>
              </a:spcAft>
              <a:buNone/>
              <a:defRPr sz="2400" b="0">
                <a:solidFill>
                  <a:schemeClr val="dk1"/>
                </a:solidFill>
              </a:defRPr>
            </a:lvl4pPr>
            <a:lvl5pPr lvl="4" algn="ctr" rtl="0">
              <a:lnSpc>
                <a:spcPct val="100000"/>
              </a:lnSpc>
              <a:spcBef>
                <a:spcPts val="0"/>
              </a:spcBef>
              <a:spcAft>
                <a:spcPts val="0"/>
              </a:spcAft>
              <a:buNone/>
              <a:defRPr sz="2400" b="0">
                <a:solidFill>
                  <a:schemeClr val="dk1"/>
                </a:solidFill>
              </a:defRPr>
            </a:lvl5pPr>
            <a:lvl6pPr lvl="5" algn="ctr" rtl="0">
              <a:lnSpc>
                <a:spcPct val="100000"/>
              </a:lnSpc>
              <a:spcBef>
                <a:spcPts val="0"/>
              </a:spcBef>
              <a:spcAft>
                <a:spcPts val="0"/>
              </a:spcAft>
              <a:buNone/>
              <a:defRPr sz="2400" b="0">
                <a:solidFill>
                  <a:schemeClr val="dk1"/>
                </a:solidFill>
              </a:defRPr>
            </a:lvl6pPr>
            <a:lvl7pPr lvl="6" algn="ctr" rtl="0">
              <a:lnSpc>
                <a:spcPct val="100000"/>
              </a:lnSpc>
              <a:spcBef>
                <a:spcPts val="0"/>
              </a:spcBef>
              <a:spcAft>
                <a:spcPts val="0"/>
              </a:spcAft>
              <a:buNone/>
              <a:defRPr sz="2400" b="0">
                <a:solidFill>
                  <a:schemeClr val="dk1"/>
                </a:solidFill>
              </a:defRPr>
            </a:lvl7pPr>
            <a:lvl8pPr lvl="7" algn="ctr" rtl="0">
              <a:lnSpc>
                <a:spcPct val="100000"/>
              </a:lnSpc>
              <a:spcBef>
                <a:spcPts val="0"/>
              </a:spcBef>
              <a:spcAft>
                <a:spcPts val="0"/>
              </a:spcAft>
              <a:buNone/>
              <a:defRPr sz="2400" b="0">
                <a:solidFill>
                  <a:schemeClr val="dk1"/>
                </a:solidFill>
              </a:defRPr>
            </a:lvl8pPr>
            <a:lvl9pPr lvl="8" algn="ctr" rtl="0">
              <a:lnSpc>
                <a:spcPct val="100000"/>
              </a:lnSpc>
              <a:spcBef>
                <a:spcPts val="0"/>
              </a:spcBef>
              <a:spcAft>
                <a:spcPts val="0"/>
              </a:spcAft>
              <a:buNone/>
              <a:defRPr sz="2400" b="0">
                <a:solidFill>
                  <a:schemeClr val="dk1"/>
                </a:solidFill>
              </a:defRPr>
            </a:lvl9pPr>
          </a:lstStyle>
          <a:p/>
        </p:txBody>
      </p:sp>
      <p:sp>
        <p:nvSpPr>
          <p:cNvPr id="114" name="Google Shape;114;p17"/>
          <p:cNvSpPr txBox="1">
            <a:spLocks noGrp="1"/>
          </p:cNvSpPr>
          <p:nvPr>
            <p:ph type="subTitle" idx="2"/>
          </p:nvPr>
        </p:nvSpPr>
        <p:spPr>
          <a:xfrm rot="-233943">
            <a:off x="3801592" y="4135497"/>
            <a:ext cx="4323608" cy="389695"/>
          </a:xfrm>
          <a:prstGeom prst="rect">
            <a:avLst/>
          </a:prstGeom>
        </p:spPr>
        <p:txBody>
          <a:bodyPr spcFirstLastPara="1" wrap="square" lIns="91388" tIns="91388" rIns="91388" bIns="91388" anchor="ctr" anchorCtr="0">
            <a:noAutofit/>
          </a:bodyPr>
          <a:lstStyle>
            <a:lvl1pPr lvl="0" algn="ctr" rtl="0">
              <a:lnSpc>
                <a:spcPct val="100000"/>
              </a:lnSpc>
              <a:spcBef>
                <a:spcPts val="0"/>
              </a:spcBef>
              <a:spcAft>
                <a:spcPts val="0"/>
              </a:spcAft>
              <a:buNone/>
              <a:defRPr sz="4000" b="0">
                <a:latin typeface="Just Another Hand"/>
                <a:ea typeface="Just Another Hand"/>
                <a:cs typeface="Just Another Hand"/>
                <a:sym typeface="Just Another Hand"/>
              </a:defRPr>
            </a:lvl1pPr>
            <a:lvl2pPr lvl="1" algn="ctr" rtl="0">
              <a:lnSpc>
                <a:spcPct val="100000"/>
              </a:lnSpc>
              <a:spcBef>
                <a:spcPts val="0"/>
              </a:spcBef>
              <a:spcAft>
                <a:spcPts val="0"/>
              </a:spcAft>
              <a:buNone/>
              <a:defRPr sz="4000" b="0">
                <a:latin typeface="Just Another Hand"/>
                <a:ea typeface="Just Another Hand"/>
                <a:cs typeface="Just Another Hand"/>
                <a:sym typeface="Just Another Hand"/>
              </a:defRPr>
            </a:lvl2pPr>
            <a:lvl3pPr lvl="2" algn="ctr" rtl="0">
              <a:lnSpc>
                <a:spcPct val="100000"/>
              </a:lnSpc>
              <a:spcBef>
                <a:spcPts val="0"/>
              </a:spcBef>
              <a:spcAft>
                <a:spcPts val="0"/>
              </a:spcAft>
              <a:buNone/>
              <a:defRPr sz="4000" b="0">
                <a:latin typeface="Just Another Hand"/>
                <a:ea typeface="Just Another Hand"/>
                <a:cs typeface="Just Another Hand"/>
                <a:sym typeface="Just Another Hand"/>
              </a:defRPr>
            </a:lvl3pPr>
            <a:lvl4pPr lvl="3" algn="ctr" rtl="0">
              <a:lnSpc>
                <a:spcPct val="100000"/>
              </a:lnSpc>
              <a:spcBef>
                <a:spcPts val="0"/>
              </a:spcBef>
              <a:spcAft>
                <a:spcPts val="0"/>
              </a:spcAft>
              <a:buNone/>
              <a:defRPr sz="4000" b="0">
                <a:latin typeface="Just Another Hand"/>
                <a:ea typeface="Just Another Hand"/>
                <a:cs typeface="Just Another Hand"/>
                <a:sym typeface="Just Another Hand"/>
              </a:defRPr>
            </a:lvl4pPr>
            <a:lvl5pPr lvl="4" algn="ctr" rtl="0">
              <a:lnSpc>
                <a:spcPct val="100000"/>
              </a:lnSpc>
              <a:spcBef>
                <a:spcPts val="0"/>
              </a:spcBef>
              <a:spcAft>
                <a:spcPts val="0"/>
              </a:spcAft>
              <a:buNone/>
              <a:defRPr sz="4000" b="0">
                <a:latin typeface="Just Another Hand"/>
                <a:ea typeface="Just Another Hand"/>
                <a:cs typeface="Just Another Hand"/>
                <a:sym typeface="Just Another Hand"/>
              </a:defRPr>
            </a:lvl5pPr>
            <a:lvl6pPr lvl="5" algn="ctr" rtl="0">
              <a:lnSpc>
                <a:spcPct val="100000"/>
              </a:lnSpc>
              <a:spcBef>
                <a:spcPts val="0"/>
              </a:spcBef>
              <a:spcAft>
                <a:spcPts val="0"/>
              </a:spcAft>
              <a:buNone/>
              <a:defRPr sz="4000" b="0">
                <a:latin typeface="Just Another Hand"/>
                <a:ea typeface="Just Another Hand"/>
                <a:cs typeface="Just Another Hand"/>
                <a:sym typeface="Just Another Hand"/>
              </a:defRPr>
            </a:lvl6pPr>
            <a:lvl7pPr lvl="6" algn="ctr" rtl="0">
              <a:lnSpc>
                <a:spcPct val="100000"/>
              </a:lnSpc>
              <a:spcBef>
                <a:spcPts val="0"/>
              </a:spcBef>
              <a:spcAft>
                <a:spcPts val="0"/>
              </a:spcAft>
              <a:buNone/>
              <a:defRPr sz="4000" b="0">
                <a:latin typeface="Just Another Hand"/>
                <a:ea typeface="Just Another Hand"/>
                <a:cs typeface="Just Another Hand"/>
                <a:sym typeface="Just Another Hand"/>
              </a:defRPr>
            </a:lvl7pPr>
            <a:lvl8pPr lvl="7" algn="ctr" rtl="0">
              <a:lnSpc>
                <a:spcPct val="100000"/>
              </a:lnSpc>
              <a:spcBef>
                <a:spcPts val="0"/>
              </a:spcBef>
              <a:spcAft>
                <a:spcPts val="0"/>
              </a:spcAft>
              <a:buNone/>
              <a:defRPr sz="4000" b="0">
                <a:latin typeface="Just Another Hand"/>
                <a:ea typeface="Just Another Hand"/>
                <a:cs typeface="Just Another Hand"/>
                <a:sym typeface="Just Another Hand"/>
              </a:defRPr>
            </a:lvl8pPr>
            <a:lvl9pPr lvl="8" algn="ctr" rtl="0">
              <a:lnSpc>
                <a:spcPct val="100000"/>
              </a:lnSpc>
              <a:spcBef>
                <a:spcPts val="0"/>
              </a:spcBef>
              <a:spcAft>
                <a:spcPts val="0"/>
              </a:spcAft>
              <a:buNone/>
              <a:defRPr sz="4000" b="0">
                <a:latin typeface="Just Another Hand"/>
                <a:ea typeface="Just Another Hand"/>
                <a:cs typeface="Just Another Hand"/>
                <a:sym typeface="Just Another Hand"/>
              </a:defRPr>
            </a:lvl9pPr>
          </a:lstStyle>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8E96E9AE-D825-4BD0-BE5A-45DB0766ABA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8E96E9AE-D825-4BD0-BE5A-45DB0766ABA4}"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E96E9AE-D825-4BD0-BE5A-45DB0766ABA4}"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6E9AE-D825-4BD0-BE5A-45DB0766ABA4}"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E96E9AE-D825-4BD0-BE5A-45DB0766ABA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E96E9AE-D825-4BD0-BE5A-45DB0766ABA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2" Type="http://schemas.openxmlformats.org/officeDocument/2006/relationships/theme" Target="../theme/theme2.xml"/><Relationship Id="rId21" Type="http://schemas.openxmlformats.org/officeDocument/2006/relationships/image" Target="../media/image1.jpeg"/><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6E9AE-D825-4BD0-BE5A-45DB0766ABA4}" type="datetimeFigureOut">
              <a:rPr lang="vi-VN" smtClean="0"/>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1CC28-F2B6-4965-B7FC-4FA9EABECE12}"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Box 8"/>
          <p:cNvSpPr txBox="1"/>
          <p:nvPr/>
        </p:nvSpPr>
        <p:spPr>
          <a:xfrm>
            <a:off x="2801938" y="5211763"/>
            <a:ext cx="6723062" cy="4143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en-US" sz="2100" dirty="0">
              <a:solidFill>
                <a:srgbClr val="0033CC"/>
              </a:solidFill>
              <a:ea typeface="Arial" panose="020B0604020202020204" pitchFamily="34" charset="0"/>
            </a:endParaRPr>
          </a:p>
        </p:txBody>
      </p:sp>
      <p:sp>
        <p:nvSpPr>
          <p:cNvPr id="6" name="TextBox 5"/>
          <p:cNvSpPr txBox="1"/>
          <p:nvPr/>
        </p:nvSpPr>
        <p:spPr>
          <a:xfrm>
            <a:off x="3406775" y="734060"/>
            <a:ext cx="6118225"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solidFill>
                  <a:srgbClr val="0000FF"/>
                </a:solidFill>
                <a:latin typeface="Arial-SGK-TV" charset="0"/>
                <a:cs typeface="Arial-SGK-TV" charset="0"/>
              </a:rPr>
              <a:t>Chữ A v</a:t>
            </a:r>
            <a:r>
              <a:rPr lang="en-US" altLang="en-US" sz="2800" b="1" dirty="0">
                <a:solidFill>
                  <a:srgbClr val="0000FF"/>
                </a:solidFill>
                <a:latin typeface="Arial-SGK-TV" charset="0"/>
                <a:ea typeface="Arial-SGK-TV" charset="0"/>
              </a:rPr>
              <a:t>à</a:t>
            </a:r>
            <a:r>
              <a:rPr lang="en-US" altLang="en-US" sz="2800" b="1" dirty="0">
                <a:solidFill>
                  <a:srgbClr val="0000FF"/>
                </a:solidFill>
                <a:latin typeface="Arial-SGK-TV" charset="0"/>
                <a:cs typeface="Arial-SGK-TV" charset="0"/>
              </a:rPr>
              <a:t> những người bạn</a:t>
            </a:r>
            <a:endParaRPr lang="en-US" altLang="en-US" sz="2800" b="1" u="sng" dirty="0">
              <a:solidFill>
                <a:srgbClr val="0000FF"/>
              </a:solidFill>
              <a:latin typeface="Arial-SGK-TV" charset="0"/>
              <a:ea typeface="Arial-SGK-TV" charset="0"/>
            </a:endParaRPr>
          </a:p>
        </p:txBody>
      </p:sp>
      <p:pic>
        <p:nvPicPr>
          <p:cNvPr id="14341" name="Picture 4"/>
          <p:cNvPicPr>
            <a:picLocks noChangeAspect="1"/>
          </p:cNvPicPr>
          <p:nvPr/>
        </p:nvPicPr>
        <p:blipFill>
          <a:blip r:embed="rId1"/>
          <a:stretch>
            <a:fillRect/>
          </a:stretch>
        </p:blipFill>
        <p:spPr>
          <a:xfrm>
            <a:off x="531178" y="1558925"/>
            <a:ext cx="12192000" cy="43561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grpSp>
      <p:sp>
        <p:nvSpPr>
          <p:cNvPr id="16" name="TextBox 15"/>
          <p:cNvSpPr txBox="1"/>
          <p:nvPr/>
        </p:nvSpPr>
        <p:spPr>
          <a:xfrm>
            <a:off x="3978481" y="1112699"/>
            <a:ext cx="5492476" cy="132080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prstClr val="black"/>
                </a:solidFill>
                <a:effectLst/>
                <a:uLnTx/>
                <a:uFillTx/>
                <a:latin typeface="Times New Roman" panose="02020603050405020304" charset="0"/>
                <a:ea typeface="Arial-Rounded" panose="020B0500000000000000" charset="0"/>
                <a:cs typeface="Times New Roman" panose="02020603050405020304" charset="0"/>
              </a:rPr>
              <a:t>Nghe - Viết</a:t>
            </a:r>
            <a:endParaRPr kumimoji="0" lang="en-US" sz="8000" b="0" i="0" u="none" strike="noStrike" kern="1200" cap="none" spc="0" normalizeH="0" baseline="0" noProof="0" dirty="0">
              <a:ln>
                <a:noFill/>
              </a:ln>
              <a:solidFill>
                <a:prstClr val="black"/>
              </a:solidFill>
              <a:effectLst/>
              <a:uLnTx/>
              <a:uFillTx/>
              <a:latin typeface="Times New Roman" panose="02020603050405020304" charset="0"/>
              <a:ea typeface="Arial-Rounded" panose="020B0500000000000000" charset="0"/>
              <a:cs typeface="Times New Roman" panose="02020603050405020304" charset="0"/>
            </a:endParaRPr>
          </a:p>
        </p:txBody>
      </p:sp>
      <p:sp>
        <p:nvSpPr>
          <p:cNvPr id="2" name="TextBox 15"/>
          <p:cNvSpPr txBox="1"/>
          <p:nvPr/>
        </p:nvSpPr>
        <p:spPr>
          <a:xfrm>
            <a:off x="1348105" y="3427095"/>
            <a:ext cx="9385300" cy="1320800"/>
          </a:xfrm>
          <a:prstGeom prst="rect">
            <a:avLst/>
          </a:prstGeom>
          <a:noFill/>
        </p:spPr>
        <p:txBody>
          <a:bodyPr wrap="square" lIns="91391" tIns="45696" rIns="91391" bIns="45696"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a:ln>
                  <a:noFill/>
                </a:ln>
                <a:solidFill>
                  <a:prstClr val="black"/>
                </a:solidFill>
                <a:effectLst/>
                <a:uLnTx/>
                <a:uFillTx/>
                <a:latin typeface="Times New Roman" panose="02020603050405020304" charset="0"/>
                <a:ea typeface="Arial-Rounded" panose="020B0500000000000000" charset="0"/>
                <a:cs typeface="Times New Roman" panose="02020603050405020304" charset="0"/>
              </a:rPr>
              <a:t>Nhím nâu kết bạn  .</a:t>
            </a:r>
            <a:endParaRPr kumimoji="0" lang="en-US" sz="8000" b="0" i="0" u="none" strike="noStrike" kern="1200" cap="none" spc="0" normalizeH="0" baseline="0" noProof="0" dirty="0">
              <a:ln>
                <a:noFill/>
              </a:ln>
              <a:solidFill>
                <a:prstClr val="black"/>
              </a:solidFill>
              <a:effectLst/>
              <a:uLnTx/>
              <a:uFillTx/>
              <a:latin typeface="Times New Roman" panose="02020603050405020304" charset="0"/>
              <a:ea typeface="Arial-Rounded" panose="020B0500000000000000"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3302091" y="5284621"/>
            <a:ext cx="8301990" cy="777240"/>
          </a:xfrm>
          <a:prstGeom prst="roundRect">
            <a:avLst/>
          </a:prstGeom>
          <a:solidFill>
            <a:srgbClr val="B2D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HP001 4 hàng" panose="020B0603050302020204" pitchFamily="34" charset="0"/>
              </a:rPr>
              <a:t>Đoạn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văn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có</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mấy</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câu</a:t>
            </a:r>
            <a:r>
              <a:rPr lang="en-US" sz="3200" b="1" dirty="0">
                <a:solidFill>
                  <a:schemeClr val="tx1"/>
                </a:solidFill>
                <a:latin typeface="HP001 4 hàng" panose="020B0603050302020204" pitchFamily="34" charset="0"/>
              </a:rPr>
              <a:t>?</a:t>
            </a:r>
            <a:endParaRPr lang="en-US" sz="3200" b="1" dirty="0">
              <a:solidFill>
                <a:schemeClr val="tx1"/>
              </a:solidFill>
              <a:latin typeface="HP001 4 hàng" panose="020B0603050302020204" pitchFamily="34" charset="0"/>
            </a:endParaRPr>
          </a:p>
        </p:txBody>
      </p:sp>
      <p:sp>
        <p:nvSpPr>
          <p:cNvPr id="5" name="Rectangle: Rounded Corners 4"/>
          <p:cNvSpPr/>
          <p:nvPr/>
        </p:nvSpPr>
        <p:spPr>
          <a:xfrm>
            <a:off x="3302091" y="5284621"/>
            <a:ext cx="8301990" cy="77724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HP001 4 hàng" panose="020B0603050302020204" pitchFamily="34" charset="0"/>
              </a:rPr>
              <a:t>Đoạn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văn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có</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những</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chữ</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nào</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cần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viết</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hoa</a:t>
            </a:r>
            <a:r>
              <a:rPr lang="en-US" sz="3200" b="1" dirty="0">
                <a:solidFill>
                  <a:schemeClr val="tx1"/>
                </a:solidFill>
                <a:latin typeface="HP001 4 hàng" panose="020B0603050302020204" pitchFamily="34" charset="0"/>
              </a:rPr>
              <a:t>?</a:t>
            </a:r>
            <a:endParaRPr lang="en-US" sz="3200" b="1" dirty="0">
              <a:solidFill>
                <a:schemeClr val="tx1"/>
              </a:solidFill>
              <a:latin typeface="HP001 4 hàng" panose="020B0603050302020204" pitchFamily="34" charset="0"/>
            </a:endParaRPr>
          </a:p>
        </p:txBody>
      </p:sp>
      <p:sp>
        <p:nvSpPr>
          <p:cNvPr id="6" name="Rectangle: Rounded Corners 5"/>
          <p:cNvSpPr/>
          <p:nvPr/>
        </p:nvSpPr>
        <p:spPr>
          <a:xfrm>
            <a:off x="2743291" y="5284621"/>
            <a:ext cx="8301990" cy="7772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HP001 4 hàng" panose="020B0603050302020204" pitchFamily="34" charset="0"/>
              </a:rPr>
              <a:t>Đoạn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văn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nói</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về</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điều</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gì</a:t>
            </a:r>
            <a:r>
              <a:rPr lang="en-US" sz="3200" b="1" dirty="0">
                <a:solidFill>
                  <a:schemeClr val="tx1"/>
                </a:solidFill>
                <a:latin typeface="HP001 4 hàng" panose="020B0603050302020204" pitchFamily="34" charset="0"/>
              </a:rPr>
              <a:t>?</a:t>
            </a:r>
            <a:endParaRPr lang="en-US" sz="3200" b="1" dirty="0">
              <a:solidFill>
                <a:schemeClr val="tx1"/>
              </a:solidFill>
              <a:latin typeface="HP001 4 hàng" panose="020B0603050302020204" pitchFamily="34" charset="0"/>
            </a:endParaRPr>
          </a:p>
        </p:txBody>
      </p:sp>
      <p:sp>
        <p:nvSpPr>
          <p:cNvPr id="12" name="Rectangle: Rounded Corners 11"/>
          <p:cNvSpPr/>
          <p:nvPr/>
        </p:nvSpPr>
        <p:spPr>
          <a:xfrm>
            <a:off x="2743291" y="5284621"/>
            <a:ext cx="9216390" cy="7772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FF"/>
                </a:solidFill>
                <a:latin typeface="HP001 4 hàng" panose="020B0603050302020204" pitchFamily="34" charset="0"/>
              </a:rPr>
              <a:t>Đoạn</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văn</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nói</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về</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tình</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bạn</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của</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hai</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chú</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nhím</a:t>
            </a:r>
            <a:r>
              <a:rPr lang="en-US" sz="3200" b="1" dirty="0">
                <a:solidFill>
                  <a:srgbClr val="0000FF"/>
                </a:solidFill>
                <a:latin typeface="HP001 4 hàng" panose="020B0603050302020204" pitchFamily="34" charset="0"/>
              </a:rPr>
              <a:t>.</a:t>
            </a:r>
            <a:endParaRPr lang="en-US" sz="3200" b="1" dirty="0">
              <a:solidFill>
                <a:srgbClr val="0000FF"/>
              </a:solidFill>
              <a:latin typeface="HP001 4 hàng" panose="020B0603050302020204" pitchFamily="34" charset="0"/>
            </a:endParaRPr>
          </a:p>
        </p:txBody>
      </p:sp>
      <p:sp>
        <p:nvSpPr>
          <p:cNvPr id="13" name="Oval 12"/>
          <p:cNvSpPr>
            <a:spLocks noChangeArrowheads="1"/>
          </p:cNvSpPr>
          <p:nvPr/>
        </p:nvSpPr>
        <p:spPr bwMode="auto">
          <a:xfrm>
            <a:off x="1028184" y="1497885"/>
            <a:ext cx="585230" cy="53588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FF0000"/>
                </a:solidFill>
                <a:latin typeface="Times New Roman" panose="02020603050405020304" charset="0"/>
                <a:cs typeface="Times New Roman" panose="02020603050405020304" charset="0"/>
              </a:rPr>
              <a:t>1</a:t>
            </a:r>
            <a:endParaRPr lang="en-US" altLang="en-US" b="1" dirty="0">
              <a:solidFill>
                <a:srgbClr val="FF0000"/>
              </a:solidFill>
              <a:latin typeface="Times New Roman" panose="02020603050405020304" charset="0"/>
              <a:cs typeface="Times New Roman" panose="02020603050405020304" charset="0"/>
            </a:endParaRPr>
          </a:p>
        </p:txBody>
      </p:sp>
      <p:sp>
        <p:nvSpPr>
          <p:cNvPr id="14" name="Oval 13"/>
          <p:cNvSpPr>
            <a:spLocks noChangeArrowheads="1"/>
          </p:cNvSpPr>
          <p:nvPr/>
        </p:nvSpPr>
        <p:spPr bwMode="auto">
          <a:xfrm>
            <a:off x="4322928" y="2188833"/>
            <a:ext cx="585230" cy="53588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FF0000"/>
                </a:solidFill>
                <a:latin typeface="Times New Roman" panose="02020603050405020304" charset="0"/>
                <a:cs typeface="Times New Roman" panose="02020603050405020304" charset="0"/>
              </a:rPr>
              <a:t>2</a:t>
            </a:r>
            <a:endParaRPr lang="en-US" altLang="en-US" b="1" dirty="0">
              <a:solidFill>
                <a:srgbClr val="FF0000"/>
              </a:solidFill>
              <a:latin typeface="Times New Roman" panose="02020603050405020304" charset="0"/>
              <a:cs typeface="Times New Roman" panose="02020603050405020304" charset="0"/>
            </a:endParaRPr>
          </a:p>
        </p:txBody>
      </p:sp>
      <p:sp>
        <p:nvSpPr>
          <p:cNvPr id="15" name="Oval 14"/>
          <p:cNvSpPr>
            <a:spLocks noChangeArrowheads="1"/>
          </p:cNvSpPr>
          <p:nvPr/>
        </p:nvSpPr>
        <p:spPr bwMode="auto">
          <a:xfrm>
            <a:off x="1260412" y="2883355"/>
            <a:ext cx="585230" cy="53588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FF0000"/>
                </a:solidFill>
                <a:latin typeface="Times New Roman" panose="02020603050405020304" charset="0"/>
                <a:cs typeface="Times New Roman" panose="02020603050405020304" charset="0"/>
              </a:rPr>
              <a:t>3</a:t>
            </a:r>
            <a:endParaRPr lang="en-US" altLang="en-US" b="1" dirty="0">
              <a:solidFill>
                <a:srgbClr val="FF0000"/>
              </a:solidFill>
              <a:latin typeface="Times New Roman" panose="02020603050405020304" charset="0"/>
              <a:cs typeface="Times New Roman" panose="02020603050405020304" charset="0"/>
            </a:endParaRPr>
          </a:p>
        </p:txBody>
      </p:sp>
      <p:sp>
        <p:nvSpPr>
          <p:cNvPr id="24" name="TextBox 23"/>
          <p:cNvSpPr txBox="1"/>
          <p:nvPr/>
        </p:nvSpPr>
        <p:spPr>
          <a:xfrm>
            <a:off x="522515" y="767278"/>
            <a:ext cx="11234056" cy="4359275"/>
          </a:xfrm>
          <a:prstGeom prst="rect">
            <a:avLst/>
          </a:prstGeom>
          <a:noFill/>
        </p:spPr>
        <p:txBody>
          <a:bodyPr wrap="square">
            <a:spAutoFit/>
          </a:bodyPr>
          <a:lstStyle/>
          <a:p>
            <a:pPr algn="ctr">
              <a:spcBef>
                <a:spcPts val="400"/>
              </a:spcBef>
              <a:spcAft>
                <a:spcPts val="400"/>
              </a:spcAft>
            </a:pPr>
            <a:r>
              <a:rPr lang="en-US" sz="4000" b="1" i="0" u="none" strike="noStrike" dirty="0" err="1">
                <a:solidFill>
                  <a:srgbClr val="0000FF"/>
                </a:solidFill>
                <a:effectLst/>
                <a:latin typeface="HP001 4H" panose="020B0603050302020204" pitchFamily="34" charset="0"/>
              </a:rPr>
              <a:t>hím</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nâu</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kết</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bạn</a:t>
            </a:r>
            <a:endParaRPr lang="en-US" sz="4000" b="1" i="0" u="none" strike="noStrike" dirty="0">
              <a:solidFill>
                <a:srgbClr val="0000FF"/>
              </a:solidFill>
              <a:effectLst/>
              <a:latin typeface="HP001 4H" panose="020B0603050302020204" pitchFamily="34" charset="0"/>
            </a:endParaRPr>
          </a:p>
          <a:p>
            <a:pPr algn="ctr">
              <a:spcBef>
                <a:spcPts val="400"/>
              </a:spcBef>
              <a:spcAft>
                <a:spcPts val="400"/>
              </a:spcAft>
            </a:pPr>
            <a:endParaRPr lang="en-US" sz="2400" b="1" dirty="0">
              <a:solidFill>
                <a:srgbClr val="0000FF"/>
              </a:solidFill>
              <a:latin typeface="HP001 4H" panose="020B0603050302020204" pitchFamily="34" charset="0"/>
            </a:endParaRPr>
          </a:p>
          <a:p>
            <a:pPr algn="just">
              <a:spcBef>
                <a:spcPts val="400"/>
              </a:spcBef>
              <a:spcAft>
                <a:spcPts val="400"/>
              </a:spcAft>
            </a:pP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hấy</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nhím</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trắng</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tốt</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bụng</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nhím</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nâu</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đã</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nhận</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lời</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kết</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bạn</a:t>
            </a:r>
            <a:r>
              <a:rPr lang="en-US" sz="4000" b="1" i="0" u="none" strike="noStrike" dirty="0">
                <a:solidFill>
                  <a:srgbClr val="0000FF"/>
                </a:solidFill>
                <a:effectLst/>
                <a:latin typeface="HP001 4H" panose="020B0603050302020204" pitchFamily="34" charset="0"/>
              </a:rPr>
              <a:t>.   ả </a:t>
            </a:r>
            <a:r>
              <a:rPr lang="en-US" sz="4000" b="1" i="0" u="none" strike="noStrike" dirty="0" err="1">
                <a:solidFill>
                  <a:srgbClr val="0000FF"/>
                </a:solidFill>
                <a:effectLst/>
                <a:latin typeface="HP001 4H" panose="020B0603050302020204" pitchFamily="34" charset="0"/>
              </a:rPr>
              <a:t>hai</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cùng</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trang</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trí</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chỗ</a:t>
            </a:r>
            <a:r>
              <a:rPr lang="en-US" sz="4000" b="1" i="0" u="none" strike="noStrike" dirty="0">
                <a:solidFill>
                  <a:srgbClr val="0000FF"/>
                </a:solidFill>
                <a:effectLst/>
                <a:latin typeface="HP001 4H" panose="020B0603050302020204" pitchFamily="34" charset="0"/>
              </a:rPr>
              <a:t> ở </a:t>
            </a:r>
            <a:r>
              <a:rPr lang="en-US" sz="4000" b="1" i="0" u="none" strike="noStrike" dirty="0" err="1">
                <a:solidFill>
                  <a:srgbClr val="0000FF"/>
                </a:solidFill>
                <a:effectLst/>
                <a:latin typeface="HP001 4H" panose="020B0603050302020204" pitchFamily="34" charset="0"/>
              </a:rPr>
              <a:t>cho</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đẹp</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húng</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trải</a:t>
            </a:r>
            <a:r>
              <a:rPr lang="en-US" sz="4000" b="1" i="0" u="none" strike="noStrike" dirty="0">
                <a:solidFill>
                  <a:srgbClr val="0000FF"/>
                </a:solidFill>
                <a:effectLst/>
                <a:latin typeface="HP001 4H" panose="020B0603050302020204" pitchFamily="34" charset="0"/>
              </a:rPr>
              <a:t> qua </a:t>
            </a:r>
            <a:r>
              <a:rPr lang="en-US" sz="4000" b="1" i="0" u="none" strike="noStrike" dirty="0" err="1">
                <a:solidFill>
                  <a:srgbClr val="0000FF"/>
                </a:solidFill>
                <a:effectLst/>
                <a:latin typeface="HP001 4H" panose="020B0603050302020204" pitchFamily="34" charset="0"/>
              </a:rPr>
              <a:t>những</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ngày</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vui</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vẻ</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ấm</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áp</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vì</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không</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phải</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sống</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một</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mình</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giữa</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mùa</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đông</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lạnh</a:t>
            </a:r>
            <a:r>
              <a:rPr lang="en-US" sz="4000" b="1" i="0" u="none" strike="noStrike" dirty="0">
                <a:solidFill>
                  <a:srgbClr val="0000FF"/>
                </a:solidFill>
                <a:effectLst/>
                <a:latin typeface="HP001 4H" panose="020B0603050302020204" pitchFamily="34" charset="0"/>
              </a:rPr>
              <a:t> </a:t>
            </a:r>
            <a:r>
              <a:rPr lang="en-US" sz="4000" b="1" i="0" u="none" strike="noStrike" dirty="0" err="1">
                <a:solidFill>
                  <a:srgbClr val="0000FF"/>
                </a:solidFill>
                <a:effectLst/>
                <a:latin typeface="HP001 4H" panose="020B0603050302020204" pitchFamily="34" charset="0"/>
              </a:rPr>
              <a:t>giá</a:t>
            </a:r>
            <a:r>
              <a:rPr lang="en-US" sz="4000" b="1" i="0" u="none" strike="noStrike" dirty="0">
                <a:solidFill>
                  <a:srgbClr val="0000FF"/>
                </a:solidFill>
                <a:effectLst/>
                <a:latin typeface="HP001 4H" panose="020B0603050302020204" pitchFamily="34" charset="0"/>
              </a:rPr>
              <a:t>.</a:t>
            </a:r>
            <a:endParaRPr lang="en-US" sz="4000" b="1" dirty="0">
              <a:solidFill>
                <a:srgbClr val="0000FF"/>
              </a:solidFill>
              <a:latin typeface="HP001 4H" panose="020B0603050302020204" pitchFamily="34" charset="0"/>
            </a:endParaRPr>
          </a:p>
        </p:txBody>
      </p:sp>
      <p:sp>
        <p:nvSpPr>
          <p:cNvPr id="25" name="TextBox 24"/>
          <p:cNvSpPr txBox="1"/>
          <p:nvPr/>
        </p:nvSpPr>
        <p:spPr>
          <a:xfrm>
            <a:off x="3512457" y="767278"/>
            <a:ext cx="899886" cy="707886"/>
          </a:xfrm>
          <a:prstGeom prst="rect">
            <a:avLst/>
          </a:prstGeom>
          <a:noFill/>
        </p:spPr>
        <p:txBody>
          <a:bodyPr wrap="square">
            <a:spAutoFit/>
          </a:bodyPr>
          <a:lstStyle/>
          <a:p>
            <a:r>
              <a:rPr lang="en-US" sz="4000" b="1" dirty="0">
                <a:solidFill>
                  <a:srgbClr val="0000FF"/>
                </a:solidFill>
                <a:latin typeface="HP001 4H" panose="020B0603050302020204" pitchFamily="34" charset="0"/>
              </a:rPr>
              <a:t>N</a:t>
            </a:r>
            <a:endParaRPr lang="en-US" sz="4000" b="1" dirty="0">
              <a:solidFill>
                <a:srgbClr val="0000FF"/>
              </a:solidFill>
              <a:latin typeface="HP001 4H" panose="020B0603050302020204" pitchFamily="34" charset="0"/>
            </a:endParaRPr>
          </a:p>
        </p:txBody>
      </p:sp>
      <p:sp>
        <p:nvSpPr>
          <p:cNvPr id="26" name="TextBox 25"/>
          <p:cNvSpPr txBox="1"/>
          <p:nvPr/>
        </p:nvSpPr>
        <p:spPr>
          <a:xfrm>
            <a:off x="1320799" y="1923003"/>
            <a:ext cx="711200" cy="707886"/>
          </a:xfrm>
          <a:prstGeom prst="rect">
            <a:avLst/>
          </a:prstGeom>
          <a:noFill/>
        </p:spPr>
        <p:txBody>
          <a:bodyPr wrap="square">
            <a:spAutoFit/>
          </a:bodyPr>
          <a:lstStyle/>
          <a:p>
            <a:r>
              <a:rPr lang="en-US" sz="4000" b="1" i="0" u="none" strike="noStrike" dirty="0">
                <a:solidFill>
                  <a:srgbClr val="0000FF"/>
                </a:solidFill>
                <a:effectLst/>
                <a:latin typeface="HP001 4H" panose="020B0603050302020204" pitchFamily="34" charset="0"/>
              </a:rPr>
              <a:t>T</a:t>
            </a:r>
            <a:endParaRPr lang="en-US" sz="4000" dirty="0"/>
          </a:p>
        </p:txBody>
      </p:sp>
      <p:sp>
        <p:nvSpPr>
          <p:cNvPr id="27" name="TextBox 26"/>
          <p:cNvSpPr txBox="1"/>
          <p:nvPr/>
        </p:nvSpPr>
        <p:spPr>
          <a:xfrm>
            <a:off x="4615543" y="2535363"/>
            <a:ext cx="711200" cy="707886"/>
          </a:xfrm>
          <a:prstGeom prst="rect">
            <a:avLst/>
          </a:prstGeom>
          <a:noFill/>
        </p:spPr>
        <p:txBody>
          <a:bodyPr wrap="square">
            <a:spAutoFit/>
          </a:bodyPr>
          <a:lstStyle/>
          <a:p>
            <a:r>
              <a:rPr lang="en-US" sz="4000" b="1" i="0" u="none" strike="noStrike" dirty="0">
                <a:solidFill>
                  <a:srgbClr val="0000FF"/>
                </a:solidFill>
                <a:effectLst/>
                <a:latin typeface="HP001 4H" panose="020B0603050302020204" pitchFamily="34" charset="0"/>
              </a:rPr>
              <a:t>C</a:t>
            </a:r>
            <a:endParaRPr lang="en-US" sz="4000" dirty="0"/>
          </a:p>
        </p:txBody>
      </p:sp>
      <p:sp>
        <p:nvSpPr>
          <p:cNvPr id="28" name="TextBox 27"/>
          <p:cNvSpPr txBox="1"/>
          <p:nvPr/>
        </p:nvSpPr>
        <p:spPr>
          <a:xfrm>
            <a:off x="1553027" y="3151298"/>
            <a:ext cx="711200" cy="707886"/>
          </a:xfrm>
          <a:prstGeom prst="rect">
            <a:avLst/>
          </a:prstGeom>
          <a:noFill/>
        </p:spPr>
        <p:txBody>
          <a:bodyPr wrap="square">
            <a:spAutoFit/>
          </a:bodyPr>
          <a:lstStyle/>
          <a:p>
            <a:r>
              <a:rPr lang="en-US" sz="4000" b="1" i="0" u="none" strike="noStrike" dirty="0">
                <a:solidFill>
                  <a:srgbClr val="0000FF"/>
                </a:solidFill>
                <a:effectLst/>
                <a:latin typeface="HP001 4H" panose="020B0603050302020204" pitchFamily="34" charset="0"/>
              </a:rPr>
              <a:t>C</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1" nodeType="clickEffect">
                                  <p:stCondLst>
                                    <p:cond delay="0"/>
                                  </p:stCondLst>
                                  <p:childTnLst>
                                    <p:anim calcmode="lin" valueType="num">
                                      <p:cBhvr>
                                        <p:cTn id="19" dur="500"/>
                                        <p:tgtEl>
                                          <p:spTgt spid="12"/>
                                        </p:tgtEl>
                                        <p:attrNameLst>
                                          <p:attrName>ppt_w</p:attrName>
                                        </p:attrNameLst>
                                      </p:cBhvr>
                                      <p:tavLst>
                                        <p:tav tm="0">
                                          <p:val>
                                            <p:strVal val="ppt_w"/>
                                          </p:val>
                                        </p:tav>
                                        <p:tav tm="100000">
                                          <p:val>
                                            <p:fltVal val="0"/>
                                          </p:val>
                                        </p:tav>
                                      </p:tavLst>
                                    </p:anim>
                                    <p:anim calcmode="lin" valueType="num">
                                      <p:cBhvr>
                                        <p:cTn id="20" dur="500"/>
                                        <p:tgtEl>
                                          <p:spTgt spid="12"/>
                                        </p:tgtEl>
                                        <p:attrNameLst>
                                          <p:attrName>ppt_h</p:attrName>
                                        </p:attrNameLst>
                                      </p:cBhvr>
                                      <p:tavLst>
                                        <p:tav tm="0">
                                          <p:val>
                                            <p:strVal val="ppt_h"/>
                                          </p:val>
                                        </p:tav>
                                        <p:tav tm="100000">
                                          <p:val>
                                            <p:fltVal val="0"/>
                                          </p:val>
                                        </p:tav>
                                      </p:tavLst>
                                    </p:anim>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ppt_y</p:attrName>
                                        </p:attrNameLst>
                                      </p:cBhvr>
                                      <p:tavLst>
                                        <p:tav tm="0">
                                          <p:val>
                                            <p:strVal val="#ppt_y+#ppt_h*1.125000"/>
                                          </p:val>
                                        </p:tav>
                                        <p:tav tm="100000">
                                          <p:val>
                                            <p:strVal val="#ppt_y"/>
                                          </p:val>
                                        </p:tav>
                                      </p:tavLst>
                                    </p:anim>
                                    <p:animEffect transition="in" filter="wipe(up)">
                                      <p:cBhvr>
                                        <p:cTn id="31" dur="500"/>
                                        <p:tgtEl>
                                          <p:spTgt spid="13"/>
                                        </p:tgtEl>
                                      </p:cBhvr>
                                    </p:animEffect>
                                  </p:childTnLst>
                                </p:cTn>
                              </p:par>
                            </p:childTnLst>
                          </p:cTn>
                        </p:par>
                        <p:par>
                          <p:cTn id="32" fill="hold">
                            <p:stCondLst>
                              <p:cond delay="500"/>
                            </p:stCondLst>
                            <p:childTnLst>
                              <p:par>
                                <p:cTn id="33" presetID="1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up)">
                                      <p:cBhvr>
                                        <p:cTn id="36" dur="500"/>
                                        <p:tgtEl>
                                          <p:spTgt spid="14"/>
                                        </p:tgtEl>
                                      </p:cBhvr>
                                    </p:animEffect>
                                  </p:childTnLst>
                                </p:cTn>
                              </p:par>
                            </p:childTnLst>
                          </p:cTn>
                        </p:par>
                        <p:par>
                          <p:cTn id="37" fill="hold">
                            <p:stCondLst>
                              <p:cond delay="1000"/>
                            </p:stCondLst>
                            <p:childTnLst>
                              <p:par>
                                <p:cTn id="38" presetID="1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ppt_y</p:attrName>
                                        </p:attrNameLst>
                                      </p:cBhvr>
                                      <p:tavLst>
                                        <p:tav tm="0">
                                          <p:val>
                                            <p:strVal val="#ppt_y+#ppt_h*1.125000"/>
                                          </p:val>
                                        </p:tav>
                                        <p:tav tm="100000">
                                          <p:val>
                                            <p:strVal val="#ppt_y"/>
                                          </p:val>
                                        </p:tav>
                                      </p:tavLst>
                                    </p:anim>
                                    <p:animEffect transition="in" filter="wipe(up)">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xit" presetSubtype="0" accel="100000" fill="hold" grpId="1" nodeType="clickEffect">
                                  <p:stCondLst>
                                    <p:cond delay="0"/>
                                  </p:stCondLst>
                                  <p:childTnLst>
                                    <p:anim calcmode="lin" valueType="num">
                                      <p:cBhvr>
                                        <p:cTn id="45" dur="1000"/>
                                        <p:tgtEl>
                                          <p:spTgt spid="4"/>
                                        </p:tgtEl>
                                        <p:attrNameLst>
                                          <p:attrName>ppt_w</p:attrName>
                                        </p:attrNameLst>
                                      </p:cBhvr>
                                      <p:tavLst>
                                        <p:tav tm="0">
                                          <p:val>
                                            <p:strVal val="ppt_w"/>
                                          </p:val>
                                        </p:tav>
                                        <p:tav tm="100000">
                                          <p:val>
                                            <p:strVal val="ppt_w+.3"/>
                                          </p:val>
                                        </p:tav>
                                      </p:tavLst>
                                    </p:anim>
                                    <p:anim calcmode="lin" valueType="num">
                                      <p:cBhvr>
                                        <p:cTn id="46" dur="1000"/>
                                        <p:tgtEl>
                                          <p:spTgt spid="4"/>
                                        </p:tgtEl>
                                        <p:attrNameLst>
                                          <p:attrName>ppt_h</p:attrName>
                                        </p:attrNameLst>
                                      </p:cBhvr>
                                      <p:tavLst>
                                        <p:tav tm="0">
                                          <p:val>
                                            <p:strVal val="ppt_h"/>
                                          </p:val>
                                        </p:tav>
                                        <p:tav tm="100000">
                                          <p:val>
                                            <p:strVal val="ppt_h"/>
                                          </p:val>
                                        </p:tav>
                                      </p:tavLst>
                                    </p:anim>
                                    <p:animEffect transition="out" filter="fade">
                                      <p:cBhvr>
                                        <p:cTn id="47" dur="1000"/>
                                        <p:tgtEl>
                                          <p:spTgt spid="4"/>
                                        </p:tgtEl>
                                      </p:cBhvr>
                                    </p:animEffect>
                                    <p:set>
                                      <p:cBhvr>
                                        <p:cTn id="48" dur="1" fill="hold">
                                          <p:stCondLst>
                                            <p:cond delay="999"/>
                                          </p:stCondLst>
                                        </p:cTn>
                                        <p:tgtEl>
                                          <p:spTgt spid="4"/>
                                        </p:tgtEl>
                                        <p:attrNameLst>
                                          <p:attrName>style.visibility</p:attrName>
                                        </p:attrNameLst>
                                      </p:cBhvr>
                                      <p:to>
                                        <p:strVal val="hidden"/>
                                      </p:to>
                                    </p:set>
                                  </p:childTnLst>
                                </p:cTn>
                              </p:par>
                              <p:par>
                                <p:cTn id="49" presetID="22" presetClass="entr" presetSubtype="8"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mph" presetSubtype="0" fill="hold" grpId="0" nodeType="clickEffect">
                                  <p:stCondLst>
                                    <p:cond delay="0"/>
                                  </p:stCondLst>
                                  <p:iterate type="lt">
                                    <p:tmPct val="4000"/>
                                  </p:iterate>
                                  <p:childTnLst>
                                    <p:set>
                                      <p:cBhvr override="childStyle">
                                        <p:cTn id="55" dur="500" fill="hold"/>
                                        <p:tgtEl>
                                          <p:spTgt spid="25"/>
                                        </p:tgtEl>
                                        <p:attrNameLst>
                                          <p:attrName>style.color</p:attrName>
                                        </p:attrNameLst>
                                      </p:cBhvr>
                                      <p:to>
                                        <p:clrVal>
                                          <a:srgbClr val="00B050"/>
                                        </p:clrVal>
                                      </p:to>
                                    </p:set>
                                    <p:set>
                                      <p:cBhvr>
                                        <p:cTn id="56" dur="500" fill="hold"/>
                                        <p:tgtEl>
                                          <p:spTgt spid="25"/>
                                        </p:tgtEl>
                                        <p:attrNameLst>
                                          <p:attrName>fillcolor</p:attrName>
                                        </p:attrNameLst>
                                      </p:cBhvr>
                                      <p:to>
                                        <p:clrVal>
                                          <a:srgbClr val="00B050"/>
                                        </p:clrVal>
                                      </p:to>
                                    </p:set>
                                    <p:set>
                                      <p:cBhvr>
                                        <p:cTn id="57" dur="500" fill="hold"/>
                                        <p:tgtEl>
                                          <p:spTgt spid="25"/>
                                        </p:tgtEl>
                                        <p:attrNameLst>
                                          <p:attrName>fill.type</p:attrName>
                                        </p:attrNameLst>
                                      </p:cBhvr>
                                      <p:to>
                                        <p:strVal val="solid"/>
                                      </p:to>
                                    </p:set>
                                  </p:childTnLst>
                                </p:cTn>
                              </p:par>
                            </p:childTnLst>
                          </p:cTn>
                        </p:par>
                        <p:par>
                          <p:cTn id="58" fill="hold">
                            <p:stCondLst>
                              <p:cond delay="500"/>
                            </p:stCondLst>
                            <p:childTnLst>
                              <p:par>
                                <p:cTn id="59" presetID="16" presetClass="emph" presetSubtype="0" fill="hold" grpId="0" nodeType="afterEffect">
                                  <p:stCondLst>
                                    <p:cond delay="0"/>
                                  </p:stCondLst>
                                  <p:iterate type="lt">
                                    <p:tmPct val="4000"/>
                                  </p:iterate>
                                  <p:childTnLst>
                                    <p:set>
                                      <p:cBhvr override="childStyle">
                                        <p:cTn id="60" dur="500" fill="hold"/>
                                        <p:tgtEl>
                                          <p:spTgt spid="26"/>
                                        </p:tgtEl>
                                        <p:attrNameLst>
                                          <p:attrName>style.color</p:attrName>
                                        </p:attrNameLst>
                                      </p:cBhvr>
                                      <p:to>
                                        <p:clrVal>
                                          <a:srgbClr val="00B050"/>
                                        </p:clrVal>
                                      </p:to>
                                    </p:set>
                                    <p:set>
                                      <p:cBhvr>
                                        <p:cTn id="61" dur="500" fill="hold"/>
                                        <p:tgtEl>
                                          <p:spTgt spid="26"/>
                                        </p:tgtEl>
                                        <p:attrNameLst>
                                          <p:attrName>fillcolor</p:attrName>
                                        </p:attrNameLst>
                                      </p:cBhvr>
                                      <p:to>
                                        <p:clrVal>
                                          <a:srgbClr val="00B050"/>
                                        </p:clrVal>
                                      </p:to>
                                    </p:set>
                                    <p:set>
                                      <p:cBhvr>
                                        <p:cTn id="62" dur="500" fill="hold"/>
                                        <p:tgtEl>
                                          <p:spTgt spid="26"/>
                                        </p:tgtEl>
                                        <p:attrNameLst>
                                          <p:attrName>fill.type</p:attrName>
                                        </p:attrNameLst>
                                      </p:cBhvr>
                                      <p:to>
                                        <p:strVal val="solid"/>
                                      </p:to>
                                    </p:set>
                                  </p:childTnLst>
                                </p:cTn>
                              </p:par>
                            </p:childTnLst>
                          </p:cTn>
                        </p:par>
                        <p:par>
                          <p:cTn id="63" fill="hold">
                            <p:stCondLst>
                              <p:cond delay="1000"/>
                            </p:stCondLst>
                            <p:childTnLst>
                              <p:par>
                                <p:cTn id="64" presetID="16" presetClass="emph" presetSubtype="0" fill="hold" grpId="0" nodeType="afterEffect">
                                  <p:stCondLst>
                                    <p:cond delay="0"/>
                                  </p:stCondLst>
                                  <p:iterate type="lt">
                                    <p:tmPct val="4000"/>
                                  </p:iterate>
                                  <p:childTnLst>
                                    <p:set>
                                      <p:cBhvr override="childStyle">
                                        <p:cTn id="65" dur="500" fill="hold"/>
                                        <p:tgtEl>
                                          <p:spTgt spid="27"/>
                                        </p:tgtEl>
                                        <p:attrNameLst>
                                          <p:attrName>style.color</p:attrName>
                                        </p:attrNameLst>
                                      </p:cBhvr>
                                      <p:to>
                                        <p:clrVal>
                                          <a:srgbClr val="00B050"/>
                                        </p:clrVal>
                                      </p:to>
                                    </p:set>
                                    <p:set>
                                      <p:cBhvr>
                                        <p:cTn id="66" dur="500" fill="hold"/>
                                        <p:tgtEl>
                                          <p:spTgt spid="27"/>
                                        </p:tgtEl>
                                        <p:attrNameLst>
                                          <p:attrName>fillcolor</p:attrName>
                                        </p:attrNameLst>
                                      </p:cBhvr>
                                      <p:to>
                                        <p:clrVal>
                                          <a:srgbClr val="00B050"/>
                                        </p:clrVal>
                                      </p:to>
                                    </p:set>
                                    <p:set>
                                      <p:cBhvr>
                                        <p:cTn id="67" dur="500" fill="hold"/>
                                        <p:tgtEl>
                                          <p:spTgt spid="27"/>
                                        </p:tgtEl>
                                        <p:attrNameLst>
                                          <p:attrName>fill.type</p:attrName>
                                        </p:attrNameLst>
                                      </p:cBhvr>
                                      <p:to>
                                        <p:strVal val="solid"/>
                                      </p:to>
                                    </p:set>
                                  </p:childTnLst>
                                </p:cTn>
                              </p:par>
                            </p:childTnLst>
                          </p:cTn>
                        </p:par>
                        <p:par>
                          <p:cTn id="68" fill="hold">
                            <p:stCondLst>
                              <p:cond delay="1500"/>
                            </p:stCondLst>
                            <p:childTnLst>
                              <p:par>
                                <p:cTn id="69" presetID="16" presetClass="emph" presetSubtype="0" fill="hold" grpId="0" nodeType="afterEffect">
                                  <p:stCondLst>
                                    <p:cond delay="0"/>
                                  </p:stCondLst>
                                  <p:iterate type="lt">
                                    <p:tmPct val="4000"/>
                                  </p:iterate>
                                  <p:childTnLst>
                                    <p:set>
                                      <p:cBhvr override="childStyle">
                                        <p:cTn id="70" dur="500" fill="hold"/>
                                        <p:tgtEl>
                                          <p:spTgt spid="28"/>
                                        </p:tgtEl>
                                        <p:attrNameLst>
                                          <p:attrName>style.color</p:attrName>
                                        </p:attrNameLst>
                                      </p:cBhvr>
                                      <p:to>
                                        <p:clrVal>
                                          <a:srgbClr val="00B050"/>
                                        </p:clrVal>
                                      </p:to>
                                    </p:set>
                                    <p:set>
                                      <p:cBhvr>
                                        <p:cTn id="71" dur="500" fill="hold"/>
                                        <p:tgtEl>
                                          <p:spTgt spid="28"/>
                                        </p:tgtEl>
                                        <p:attrNameLst>
                                          <p:attrName>fillcolor</p:attrName>
                                        </p:attrNameLst>
                                      </p:cBhvr>
                                      <p:to>
                                        <p:clrVal>
                                          <a:srgbClr val="00B050"/>
                                        </p:clrVal>
                                      </p:to>
                                    </p:set>
                                    <p:set>
                                      <p:cBhvr>
                                        <p:cTn id="72"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6" grpId="0" bldLvl="0" animBg="1"/>
      <p:bldP spid="6" grpId="1" bldLvl="0" animBg="1"/>
      <p:bldP spid="12" grpId="0" bldLvl="0" animBg="1"/>
      <p:bldP spid="12" grpId="1" bldLvl="0" animBg="1"/>
      <p:bldP spid="13" grpId="0"/>
      <p:bldP spid="14" grpId="0"/>
      <p:bldP spid="15"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1321738" y="863870"/>
            <a:ext cx="8820472"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ba ,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30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11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2021</a:t>
            </a:r>
            <a:endPar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endParaRPr>
          </a:p>
        </p:txBody>
      </p:sp>
      <p:cxnSp>
        <p:nvCxnSpPr>
          <p:cNvPr id="4" name="Straight Connector 3"/>
          <p:cNvCxnSpPr/>
          <p:nvPr/>
        </p:nvCxnSpPr>
        <p:spPr>
          <a:xfrm>
            <a:off x="4002002" y="1858679"/>
            <a:ext cx="2593514"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037028" y="2081359"/>
            <a:ext cx="252028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Tiếng Việt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3" name="Straight Connector 2"/>
          <p:cNvCxnSpPr/>
          <p:nvPr/>
        </p:nvCxnSpPr>
        <p:spPr>
          <a:xfrm>
            <a:off x="726607" y="671497"/>
            <a:ext cx="0" cy="50666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00500" y="2708275"/>
            <a:ext cx="731901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Chữ A và những người bạn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12" name="Straight Connector 11"/>
          <p:cNvCxnSpPr/>
          <p:nvPr/>
        </p:nvCxnSpPr>
        <p:spPr>
          <a:xfrm>
            <a:off x="4037562" y="3738279"/>
            <a:ext cx="2593514"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TextBox 9"/>
          <p:cNvSpPr txBox="1"/>
          <p:nvPr/>
        </p:nvSpPr>
        <p:spPr>
          <a:xfrm>
            <a:off x="4000198" y="3914604"/>
            <a:ext cx="252028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Tiếng Việt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14" name="TextBox 9"/>
          <p:cNvSpPr txBox="1"/>
          <p:nvPr/>
        </p:nvSpPr>
        <p:spPr>
          <a:xfrm>
            <a:off x="4001135" y="4552950"/>
            <a:ext cx="587946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Nhím nâu kết bạn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15" name="Straight Connector 14"/>
          <p:cNvCxnSpPr/>
          <p:nvPr/>
        </p:nvCxnSpPr>
        <p:spPr>
          <a:xfrm>
            <a:off x="4001367" y="5617879"/>
            <a:ext cx="2593514"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 r="-12000"/>
          </a:stretch>
        </a:blipFill>
        <a:effectLst/>
      </p:bgPr>
    </p:bg>
    <p:spTree>
      <p:nvGrpSpPr>
        <p:cNvPr id="1" name=""/>
        <p:cNvGrpSpPr/>
        <p:nvPr/>
      </p:nvGrpSpPr>
      <p:grpSpPr>
        <a:xfrm>
          <a:off x="0" y="0"/>
          <a:ext cx="0" cy="0"/>
          <a:chOff x="0" y="0"/>
          <a:chExt cx="0" cy="0"/>
        </a:xfrm>
      </p:grpSpPr>
      <p:sp>
        <p:nvSpPr>
          <p:cNvPr id="10" name="TextBox 9"/>
          <p:cNvSpPr txBox="1"/>
          <p:nvPr/>
        </p:nvSpPr>
        <p:spPr>
          <a:xfrm>
            <a:off x="4002405" y="807720"/>
            <a:ext cx="791781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Nghe - viết :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3" name="Straight Connector 2"/>
          <p:cNvCxnSpPr/>
          <p:nvPr/>
        </p:nvCxnSpPr>
        <p:spPr>
          <a:xfrm>
            <a:off x="726607" y="671497"/>
            <a:ext cx="0" cy="50666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44548" y="1388506"/>
            <a:ext cx="12891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2800" b="1" dirty="0">
                <a:solidFill>
                  <a:prstClr val="white"/>
                </a:solidFill>
                <a:latin typeface="HP001 5 hàng" panose="020B0603050302020204" pitchFamily="34" charset="0"/>
              </a:rPr>
              <a:t>.....lỗi</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2" name="Straight Connector 1"/>
          <p:cNvCxnSpPr/>
          <p:nvPr/>
        </p:nvCxnSpPr>
        <p:spPr>
          <a:xfrm flipV="1">
            <a:off x="727075" y="1884045"/>
            <a:ext cx="1678940" cy="279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flipH="1">
            <a:off x="2329815" y="1972310"/>
            <a:ext cx="76200" cy="2436495"/>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 r="-12000"/>
          </a:stretch>
        </a:blipFill>
        <a:effectLst/>
      </p:bgPr>
    </p:bg>
    <p:spTree>
      <p:nvGrpSpPr>
        <p:cNvPr id="1" name=""/>
        <p:cNvGrpSpPr/>
        <p:nvPr/>
      </p:nvGrpSpPr>
      <p:grpSpPr>
        <a:xfrm>
          <a:off x="0" y="0"/>
          <a:ext cx="0" cy="0"/>
          <a:chOff x="0" y="0"/>
          <a:chExt cx="0" cy="0"/>
        </a:xfrm>
      </p:grpSpPr>
      <p:sp>
        <p:nvSpPr>
          <p:cNvPr id="10" name="TextBox 9"/>
          <p:cNvSpPr txBox="1"/>
          <p:nvPr/>
        </p:nvSpPr>
        <p:spPr>
          <a:xfrm>
            <a:off x="4002405" y="807720"/>
            <a:ext cx="791781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Nghe - viết : Nhím nâu kết bạn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3" name="Straight Connector 2"/>
          <p:cNvCxnSpPr/>
          <p:nvPr/>
        </p:nvCxnSpPr>
        <p:spPr>
          <a:xfrm>
            <a:off x="726607" y="671497"/>
            <a:ext cx="0" cy="50666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44548" y="1388506"/>
            <a:ext cx="12891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2800" b="1" dirty="0">
                <a:solidFill>
                  <a:prstClr val="white"/>
                </a:solidFill>
                <a:latin typeface="HP001 5 hàng" panose="020B0603050302020204" pitchFamily="34" charset="0"/>
              </a:rPr>
              <a:t>.....lỗi</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2" name="Straight Connector 1"/>
          <p:cNvCxnSpPr/>
          <p:nvPr/>
        </p:nvCxnSpPr>
        <p:spPr>
          <a:xfrm flipV="1">
            <a:off x="727075" y="1884045"/>
            <a:ext cx="1678940" cy="279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flipH="1">
            <a:off x="2329815" y="1972310"/>
            <a:ext cx="76200" cy="2436495"/>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6" name="TextBox 21"/>
          <p:cNvSpPr txBox="1"/>
          <p:nvPr/>
        </p:nvSpPr>
        <p:spPr>
          <a:xfrm>
            <a:off x="3126740" y="1388745"/>
            <a:ext cx="9065895"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Thấy nhím trắng tốt bụng, nhím nâu đã nhận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8" name="TextBox 21"/>
          <p:cNvSpPr txBox="1"/>
          <p:nvPr/>
        </p:nvSpPr>
        <p:spPr>
          <a:xfrm>
            <a:off x="2405380" y="2046605"/>
            <a:ext cx="969962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lời kết bạn. Cả hai cùng trang trí chỗ ở cho đẹp.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9" name="TextBox 21"/>
          <p:cNvSpPr txBox="1"/>
          <p:nvPr/>
        </p:nvSpPr>
        <p:spPr>
          <a:xfrm>
            <a:off x="2234565" y="2666365"/>
            <a:ext cx="987044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 Chúng trải qua những ngày vui vẻ, ấm áp vì không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11" name="TextBox 21"/>
          <p:cNvSpPr txBox="1"/>
          <p:nvPr/>
        </p:nvSpPr>
        <p:spPr>
          <a:xfrm>
            <a:off x="2386330" y="3286125"/>
            <a:ext cx="97186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phải sống một mình giữa mùa đông lạnh giá .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12" name="Straight Connector 11"/>
          <p:cNvCxnSpPr/>
          <p:nvPr/>
        </p:nvCxnSpPr>
        <p:spPr>
          <a:xfrm>
            <a:off x="2406015" y="4393565"/>
            <a:ext cx="9843135" cy="152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7" grpId="0"/>
      <p:bldP spid="17" grpId="1"/>
      <p:bldP spid="6" grpId="0"/>
      <p:bldP spid="6" grpId="1"/>
      <p:bldP spid="8" grpId="0"/>
      <p:bldP spid="8" grpId="1"/>
      <p:bldP spid="9" grpId="0"/>
      <p:bldP spid="9" grpId="1"/>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86;p32"/>
          <p:cNvSpPr txBox="1"/>
          <p:nvPr/>
        </p:nvSpPr>
        <p:spPr>
          <a:xfrm>
            <a:off x="134372" y="432117"/>
            <a:ext cx="7166760" cy="848044"/>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9pPr>
          </a:lstStyle>
          <a:p>
            <a:pPr marL="0" indent="0"/>
            <a:r>
              <a:rPr lang="en-US" sz="3600" kern="0" dirty="0">
                <a:solidFill>
                  <a:srgbClr val="FF0000"/>
                </a:solidFill>
                <a:latin typeface="Times New Roman" panose="02020603050405020304" charset="0"/>
                <a:cs typeface="Times New Roman" panose="02020603050405020304" charset="0"/>
              </a:rPr>
              <a:t>2. </a:t>
            </a:r>
            <a:r>
              <a:rPr lang="en-US" sz="3600" kern="0" dirty="0" err="1">
                <a:solidFill>
                  <a:srgbClr val="FF0000"/>
                </a:solidFill>
                <a:latin typeface="Times New Roman" panose="02020603050405020304" charset="0"/>
                <a:cs typeface="Times New Roman" panose="02020603050405020304" charset="0"/>
              </a:rPr>
              <a:t>Chọn</a:t>
            </a:r>
            <a:r>
              <a:rPr lang="en-US" sz="3600" kern="0" dirty="0">
                <a:solidFill>
                  <a:srgbClr val="FF0000"/>
                </a:solidFill>
                <a:latin typeface="Times New Roman" panose="02020603050405020304" charset="0"/>
                <a:cs typeface="Times New Roman" panose="02020603050405020304" charset="0"/>
              </a:rPr>
              <a:t> g </a:t>
            </a:r>
            <a:r>
              <a:rPr lang="en-US" sz="3600" kern="0" dirty="0" err="1">
                <a:solidFill>
                  <a:srgbClr val="FF0000"/>
                </a:solidFill>
                <a:latin typeface="Times New Roman" panose="02020603050405020304" charset="0"/>
                <a:cs typeface="Times New Roman" panose="02020603050405020304" charset="0"/>
              </a:rPr>
              <a:t>hoặc</a:t>
            </a:r>
            <a:r>
              <a:rPr lang="en-US" sz="3600" kern="0" dirty="0">
                <a:solidFill>
                  <a:srgbClr val="FF0000"/>
                </a:solidFill>
                <a:latin typeface="Times New Roman" panose="02020603050405020304" charset="0"/>
                <a:cs typeface="Times New Roman" panose="02020603050405020304" charset="0"/>
              </a:rPr>
              <a:t> </a:t>
            </a:r>
            <a:r>
              <a:rPr lang="en-US" sz="3600" kern="0" dirty="0" err="1">
                <a:solidFill>
                  <a:srgbClr val="FF0000"/>
                </a:solidFill>
                <a:latin typeface="Times New Roman" panose="02020603050405020304" charset="0"/>
                <a:cs typeface="Times New Roman" panose="02020603050405020304" charset="0"/>
              </a:rPr>
              <a:t>gh</a:t>
            </a:r>
            <a:r>
              <a:rPr lang="en-US" sz="3600" kern="0" dirty="0">
                <a:solidFill>
                  <a:srgbClr val="FF0000"/>
                </a:solidFill>
                <a:latin typeface="Times New Roman" panose="02020603050405020304" charset="0"/>
                <a:cs typeface="Times New Roman" panose="02020603050405020304" charset="0"/>
              </a:rPr>
              <a:t> </a:t>
            </a:r>
            <a:r>
              <a:rPr lang="en-US" sz="3600" kern="0" dirty="0" err="1">
                <a:solidFill>
                  <a:srgbClr val="FF0000"/>
                </a:solidFill>
                <a:latin typeface="Times New Roman" panose="02020603050405020304" charset="0"/>
                <a:cs typeface="Times New Roman" panose="02020603050405020304" charset="0"/>
              </a:rPr>
              <a:t>thay</a:t>
            </a:r>
            <a:r>
              <a:rPr lang="en-US" sz="3600" kern="0" dirty="0">
                <a:solidFill>
                  <a:srgbClr val="FF0000"/>
                </a:solidFill>
                <a:latin typeface="Times New Roman" panose="02020603050405020304" charset="0"/>
                <a:cs typeface="Times New Roman" panose="02020603050405020304" charset="0"/>
              </a:rPr>
              <a:t> </a:t>
            </a:r>
            <a:r>
              <a:rPr lang="en-US" sz="3600" kern="0" dirty="0" err="1">
                <a:solidFill>
                  <a:srgbClr val="FF0000"/>
                </a:solidFill>
                <a:latin typeface="Times New Roman" panose="02020603050405020304" charset="0"/>
                <a:cs typeface="Times New Roman" panose="02020603050405020304" charset="0"/>
              </a:rPr>
              <a:t>cho</a:t>
            </a:r>
            <a:r>
              <a:rPr lang="en-US" sz="3600" kern="0" dirty="0">
                <a:solidFill>
                  <a:srgbClr val="FF0000"/>
                </a:solidFill>
                <a:latin typeface="Times New Roman" panose="02020603050405020304" charset="0"/>
                <a:cs typeface="Times New Roman" panose="02020603050405020304" charset="0"/>
              </a:rPr>
              <a:t> ô </a:t>
            </a:r>
            <a:r>
              <a:rPr lang="en-US" sz="3600" kern="0" dirty="0" err="1">
                <a:solidFill>
                  <a:srgbClr val="FF0000"/>
                </a:solidFill>
                <a:latin typeface="Times New Roman" panose="02020603050405020304" charset="0"/>
                <a:cs typeface="Times New Roman" panose="02020603050405020304" charset="0"/>
              </a:rPr>
              <a:t>vuông</a:t>
            </a:r>
            <a:endParaRPr lang="en-US" sz="3600" kern="0" dirty="0">
              <a:solidFill>
                <a:srgbClr val="FF0000"/>
              </a:solidFill>
              <a:latin typeface="Times New Roman" panose="02020603050405020304" charset="0"/>
              <a:cs typeface="Times New Roman" panose="02020603050405020304" charset="0"/>
            </a:endParaRPr>
          </a:p>
        </p:txBody>
      </p:sp>
      <p:sp>
        <p:nvSpPr>
          <p:cNvPr id="6" name="Text Box 4"/>
          <p:cNvSpPr txBox="1"/>
          <p:nvPr/>
        </p:nvSpPr>
        <p:spPr>
          <a:xfrm>
            <a:off x="363354" y="1269298"/>
            <a:ext cx="5055221" cy="3353435"/>
          </a:xfrm>
          <a:prstGeom prst="rect">
            <a:avLst/>
          </a:prstGeom>
          <a:noFill/>
        </p:spPr>
        <p:txBody>
          <a:bodyPr wrap="square" rtlCol="0">
            <a:spAutoFit/>
          </a:bodyPr>
          <a:lstStyle/>
          <a:p>
            <a:pPr>
              <a:spcBef>
                <a:spcPts val="600"/>
              </a:spcBef>
              <a:spcAft>
                <a:spcPts val="600"/>
              </a:spcAft>
            </a:pP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Suối</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ặp</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bạn</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rồi</a:t>
            </a:r>
            <a:endParaRPr lang="en-US" sz="3600" dirty="0">
              <a:latin typeface="Times New Roman" panose="02020603050405020304" charset="0"/>
              <a:cs typeface="Times New Roman" panose="02020603050405020304" charset="0"/>
            </a:endParaRPr>
          </a:p>
          <a:p>
            <a:pPr>
              <a:spcBef>
                <a:spcPts val="600"/>
              </a:spcBef>
              <a:spcAft>
                <a:spcPts val="600"/>
              </a:spcAft>
            </a:pPr>
            <a:r>
              <a:rPr lang="en-US" sz="3600" dirty="0" err="1">
                <a:latin typeface="Times New Roman" panose="02020603050405020304" charset="0"/>
                <a:cs typeface="Times New Roman" panose="02020603050405020304" charset="0"/>
              </a:rPr>
              <a:t>   óp</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thành</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sông</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lớn</a:t>
            </a:r>
            <a:endParaRPr lang="en-US" sz="3600" dirty="0">
              <a:latin typeface="Times New Roman" panose="02020603050405020304" charset="0"/>
              <a:cs typeface="Times New Roman" panose="02020603050405020304" charset="0"/>
            </a:endParaRPr>
          </a:p>
          <a:p>
            <a:pPr>
              <a:spcBef>
                <a:spcPts val="600"/>
              </a:spcBef>
              <a:spcAft>
                <a:spcPts val="600"/>
              </a:spcAft>
            </a:pPr>
            <a:r>
              <a:rPr lang="en-US" sz="3600" dirty="0" err="1">
                <a:latin typeface="Times New Roman" panose="02020603050405020304" charset="0"/>
                <a:cs typeface="Times New Roman" panose="02020603050405020304" charset="0"/>
              </a:rPr>
              <a:t>Sông</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đi</a:t>
            </a:r>
            <a:r>
              <a:rPr lang="en-US" sz="3600" dirty="0">
                <a:latin typeface="Times New Roman" panose="02020603050405020304" charset="0"/>
                <a:cs typeface="Times New Roman" panose="02020603050405020304" charset="0"/>
              </a:rPr>
              <a:t> ra </a:t>
            </a:r>
            <a:r>
              <a:rPr lang="en-US" sz="3600" dirty="0" err="1">
                <a:latin typeface="Times New Roman" panose="02020603050405020304" charset="0"/>
                <a:cs typeface="Times New Roman" panose="02020603050405020304" charset="0"/>
              </a:rPr>
              <a:t>biển</a:t>
            </a:r>
            <a:endParaRPr lang="en-US" sz="3600" dirty="0">
              <a:latin typeface="Times New Roman" panose="02020603050405020304" charset="0"/>
              <a:cs typeface="Times New Roman" panose="02020603050405020304" charset="0"/>
            </a:endParaRPr>
          </a:p>
          <a:p>
            <a:pPr>
              <a:spcBef>
                <a:spcPts val="600"/>
              </a:spcBef>
              <a:spcAft>
                <a:spcPts val="600"/>
              </a:spcAft>
            </a:pPr>
            <a:r>
              <a:rPr lang="en-US" sz="3600" dirty="0" err="1">
                <a:latin typeface="Times New Roman" panose="02020603050405020304" charset="0"/>
                <a:cs typeface="Times New Roman" panose="02020603050405020304" charset="0"/>
              </a:rPr>
              <a:t>Biển</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thành</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mênh</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mông</a:t>
            </a:r>
            <a:endParaRPr lang="en-US" sz="3600" dirty="0">
              <a:latin typeface="Times New Roman" panose="02020603050405020304" charset="0"/>
              <a:cs typeface="Times New Roman" panose="02020603050405020304" charset="0"/>
            </a:endParaRPr>
          </a:p>
          <a:p>
            <a:pPr algn="r">
              <a:spcBef>
                <a:spcPts val="600"/>
              </a:spcBef>
              <a:spcAft>
                <a:spcPts val="600"/>
              </a:spcAft>
            </a:pPr>
            <a:r>
              <a:rPr lang="en-US" sz="2800" dirty="0">
                <a:latin typeface="Times New Roman" panose="02020603050405020304" charset="0"/>
                <a:cs typeface="Times New Roman" panose="02020603050405020304" charset="0"/>
              </a:rPr>
              <a:t>(Theo Nguyễn Bao)</a:t>
            </a:r>
            <a:endParaRPr lang="en-US" sz="2800" dirty="0">
              <a:latin typeface="Times New Roman" panose="02020603050405020304" charset="0"/>
              <a:cs typeface="Times New Roman" panose="02020603050405020304" charset="0"/>
            </a:endParaRPr>
          </a:p>
        </p:txBody>
      </p:sp>
      <p:sp>
        <p:nvSpPr>
          <p:cNvPr id="7" name="Text Box 2"/>
          <p:cNvSpPr txBox="1"/>
          <p:nvPr/>
        </p:nvSpPr>
        <p:spPr>
          <a:xfrm>
            <a:off x="6554974" y="1269298"/>
            <a:ext cx="5311761" cy="1814830"/>
          </a:xfrm>
          <a:prstGeom prst="rect">
            <a:avLst/>
          </a:prstGeom>
          <a:noFill/>
        </p:spPr>
        <p:txBody>
          <a:bodyPr wrap="square" rtlCol="0">
            <a:spAutoFit/>
          </a:bodyPr>
          <a:lstStyle/>
          <a:p>
            <a:pPr>
              <a:spcBef>
                <a:spcPts val="600"/>
              </a:spcBef>
              <a:spcAft>
                <a:spcPts val="600"/>
              </a:spcAft>
            </a:pPr>
            <a:r>
              <a:rPr lang="en-US" sz="3200" dirty="0">
                <a:latin typeface="Arial-Rounded" panose="020B0500000000000000" charset="0"/>
                <a:cs typeface="Arial-Rounded" panose="020B0500000000000000" charset="0"/>
              </a:rPr>
              <a: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Quả</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ấc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nào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mà</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chín</a:t>
            </a:r>
            <a:endParaRPr lang="en-US" sz="3200" dirty="0">
              <a:latin typeface="Times New Roman" panose="02020603050405020304" charset="0"/>
              <a:cs typeface="Times New Roman" panose="02020603050405020304" charset="0"/>
            </a:endParaRPr>
          </a:p>
          <a:p>
            <a:pPr>
              <a:spcBef>
                <a:spcPts val="600"/>
              </a:spcBef>
              <a:spcAft>
                <a:spcPts val="600"/>
              </a:spcAft>
            </a:pPr>
            <a:r>
              <a:rPr lang="en-US" sz="3200" dirty="0" err="1">
                <a:latin typeface="Times New Roman" panose="02020603050405020304" charset="0"/>
                <a:cs typeface="Times New Roman" panose="02020603050405020304" charset="0"/>
              </a:rPr>
              <a:t>Cũng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ặp</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được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mặt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trời</a:t>
            </a:r>
            <a:endParaRPr lang="en-US" sz="3200" dirty="0">
              <a:latin typeface="Times New Roman" panose="02020603050405020304" charset="0"/>
              <a:cs typeface="Times New Roman" panose="02020603050405020304" charset="0"/>
            </a:endParaRPr>
          </a:p>
          <a:p>
            <a:pPr algn="r">
              <a:spcBef>
                <a:spcPts val="600"/>
              </a:spcBef>
              <a:spcAft>
                <a:spcPts val="600"/>
              </a:spcAft>
            </a:pPr>
            <a:r>
              <a:rPr lang="en-US" sz="2800" dirty="0">
                <a:latin typeface="Times New Roman" panose="02020603050405020304" charset="0"/>
                <a:cs typeface="Times New Roman" panose="02020603050405020304" charset="0"/>
              </a:rPr>
              <a:t>(Theo Nguyễn </a:t>
            </a:r>
            <a:r>
              <a:rPr lang="en-US" sz="2800" dirty="0" err="1">
                <a:latin typeface="Times New Roman" panose="02020603050405020304" charset="0"/>
                <a:cs typeface="Times New Roman" panose="02020603050405020304" charset="0"/>
              </a:rPr>
              <a:t>Đức</a:t>
            </a:r>
            <a:r>
              <a:rPr lang="en-US" sz="2800" dirty="0">
                <a:latin typeface="Times New Roman" panose="02020603050405020304" charset="0"/>
                <a:cs typeface="Times New Roman" panose="02020603050405020304" charset="0"/>
              </a:rPr>
              <a:t> Quang)</a:t>
            </a:r>
            <a:endParaRPr lang="en-US" sz="2800" dirty="0">
              <a:latin typeface="Times New Roman" panose="02020603050405020304" charset="0"/>
              <a:cs typeface="Times New Roman" panose="02020603050405020304" charset="0"/>
            </a:endParaRPr>
          </a:p>
        </p:txBody>
      </p:sp>
      <p:sp>
        <p:nvSpPr>
          <p:cNvPr id="9" name="Text Box 7"/>
          <p:cNvSpPr txBox="1"/>
          <p:nvPr/>
        </p:nvSpPr>
        <p:spPr>
          <a:xfrm>
            <a:off x="6554974" y="3429000"/>
            <a:ext cx="4854031" cy="1814830"/>
          </a:xfrm>
          <a:prstGeom prst="rect">
            <a:avLst/>
          </a:prstGeom>
          <a:noFill/>
        </p:spPr>
        <p:txBody>
          <a:bodyPr wrap="square" rtlCol="0">
            <a:spAutoFit/>
          </a:bodyPr>
          <a:lstStyle/>
          <a:p>
            <a:pPr>
              <a:spcBef>
                <a:spcPts val="600"/>
              </a:spcBef>
              <a:spcAft>
                <a:spcPts val="600"/>
              </a:spcAft>
            </a:pPr>
            <a:r>
              <a:rPr lang="en-US" sz="3200" dirty="0">
                <a:latin typeface="Arial-Rounded" panose="020B0500000000000000" charset="0"/>
                <a:cs typeface="Arial-Rounded" panose="020B0500000000000000" charset="0"/>
              </a:rPr>
              <a:t>- </a:t>
            </a:r>
            <a:r>
              <a:rPr lang="en-US" sz="3200" dirty="0" err="1">
                <a:latin typeface="Times New Roman" panose="02020603050405020304" charset="0"/>
                <a:cs typeface="Times New Roman" panose="02020603050405020304" charset="0"/>
              </a:rPr>
              <a:t>Nắng    é</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vào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cửa</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lớp</a:t>
            </a:r>
            <a:endParaRPr lang="en-US" sz="3200" dirty="0">
              <a:latin typeface="Times New Roman" panose="02020603050405020304" charset="0"/>
              <a:cs typeface="Times New Roman" panose="02020603050405020304" charset="0"/>
            </a:endParaRPr>
          </a:p>
          <a:p>
            <a:pPr>
              <a:spcBef>
                <a:spcPts val="600"/>
              </a:spcBef>
              <a:spcAft>
                <a:spcPts val="600"/>
              </a:spcAft>
            </a:pP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Xem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chúng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em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học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bài</a:t>
            </a:r>
            <a:endParaRPr lang="en-US" sz="3200" dirty="0">
              <a:latin typeface="Times New Roman" panose="02020603050405020304" charset="0"/>
              <a:cs typeface="Times New Roman" panose="02020603050405020304" charset="0"/>
            </a:endParaRPr>
          </a:p>
          <a:p>
            <a:pPr algn="r">
              <a:spcBef>
                <a:spcPts val="600"/>
              </a:spcBef>
              <a:spcAft>
                <a:spcPts val="600"/>
              </a:spcAft>
            </a:pPr>
            <a:r>
              <a:rPr lang="en-US" sz="2800" dirty="0">
                <a:latin typeface="Times New Roman" panose="02020603050405020304" charset="0"/>
                <a:cs typeface="Times New Roman" panose="02020603050405020304" charset="0"/>
              </a:rPr>
              <a:t>(Theo Nguyễn </a:t>
            </a:r>
            <a:r>
              <a:rPr lang="en-US" sz="2800" dirty="0" err="1">
                <a:latin typeface="Times New Roman" panose="02020603050405020304" charset="0"/>
                <a:cs typeface="Times New Roman" panose="02020603050405020304" charset="0"/>
              </a:rPr>
              <a:t>Xuân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Sanh</a:t>
            </a:r>
            <a:r>
              <a:rPr lang="en-US" sz="2800" dirty="0">
                <a:latin typeface="Times New Roman" panose="02020603050405020304" charset="0"/>
                <a:cs typeface="Times New Roman" panose="02020603050405020304" charset="0"/>
              </a:rPr>
              <a:t>)</a:t>
            </a:r>
            <a:endParaRPr lang="en-US" sz="2800" dirty="0">
              <a:latin typeface="Times New Roman" panose="02020603050405020304" charset="0"/>
              <a:cs typeface="Times New Roman" panose="02020603050405020304" charset="0"/>
            </a:endParaRPr>
          </a:p>
        </p:txBody>
      </p:sp>
      <p:sp>
        <p:nvSpPr>
          <p:cNvPr id="4" name="Rectangle 3"/>
          <p:cNvSpPr/>
          <p:nvPr/>
        </p:nvSpPr>
        <p:spPr>
          <a:xfrm>
            <a:off x="1662614" y="1411225"/>
            <a:ext cx="304801" cy="377371"/>
          </a:xfrm>
          <a:prstGeom prst="rect">
            <a:avLst/>
          </a:prstGeom>
          <a:solidFill>
            <a:srgbClr val="D846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56830" y="1280339"/>
            <a:ext cx="304801" cy="377371"/>
          </a:xfrm>
          <a:prstGeom prst="rect">
            <a:avLst/>
          </a:prstGeom>
          <a:solidFill>
            <a:srgbClr val="D846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3365" y="2083431"/>
            <a:ext cx="442686" cy="410235"/>
          </a:xfrm>
          <a:prstGeom prst="rect">
            <a:avLst/>
          </a:prstGeom>
          <a:solidFill>
            <a:srgbClr val="D846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56732" y="1988447"/>
            <a:ext cx="304801" cy="377371"/>
          </a:xfrm>
          <a:prstGeom prst="rect">
            <a:avLst/>
          </a:prstGeom>
          <a:solidFill>
            <a:srgbClr val="D846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66685" y="3568065"/>
            <a:ext cx="442595" cy="410210"/>
          </a:xfrm>
          <a:prstGeom prst="rect">
            <a:avLst/>
          </a:prstGeom>
          <a:solidFill>
            <a:srgbClr val="D846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19841" y="5588583"/>
            <a:ext cx="7830576" cy="583565"/>
          </a:xfrm>
          <a:prstGeom prst="rect">
            <a:avLst/>
          </a:prstGeom>
          <a:solidFill>
            <a:srgbClr val="FFFF00"/>
          </a:solidFill>
        </p:spPr>
        <p:txBody>
          <a:bodyPr wrap="square">
            <a:spAutoFit/>
          </a:bodyPr>
          <a:lstStyle/>
          <a:p>
            <a:r>
              <a:rPr lang="en-US" altLang="vi-VN" sz="3200" dirty="0">
                <a:solidFill>
                  <a:srgbClr val="00B050"/>
                </a:solidFill>
                <a:effectLst/>
                <a:latin typeface="Calibri" panose="020F0502020204030204" charset="0"/>
                <a:ea typeface="Calibri" panose="020F0502020204030204" charset="0"/>
                <a:cs typeface="Times New Roman" panose="02020603050405020304" charset="0"/>
              </a:rPr>
              <a:t>Âm gh </a:t>
            </a:r>
            <a:r>
              <a:rPr lang="vi-VN" sz="3200" dirty="0">
                <a:solidFill>
                  <a:srgbClr val="00B050"/>
                </a:solidFill>
                <a:effectLst/>
                <a:latin typeface="Calibri" panose="020F0502020204030204" charset="0"/>
                <a:ea typeface="Calibri" panose="020F0502020204030204" charset="0"/>
                <a:cs typeface="Times New Roman" panose="02020603050405020304" charset="0"/>
              </a:rPr>
              <a:t> đứng trước các âm </a:t>
            </a:r>
            <a:r>
              <a:rPr lang="en-US" sz="3200" dirty="0">
                <a:solidFill>
                  <a:srgbClr val="00B050"/>
                </a:solidFill>
                <a:latin typeface="Calibri" panose="020F0502020204030204" charset="0"/>
                <a:ea typeface="Calibri" panose="020F0502020204030204" charset="0"/>
                <a:cs typeface="Times New Roman" panose="02020603050405020304" charset="0"/>
              </a:rPr>
              <a:t>“</a:t>
            </a:r>
            <a:r>
              <a:rPr lang="vi-VN" sz="3200" dirty="0">
                <a:solidFill>
                  <a:srgbClr val="00B050"/>
                </a:solidFill>
                <a:effectLst/>
                <a:latin typeface="Calibri" panose="020F0502020204030204" charset="0"/>
                <a:ea typeface="Calibri" panose="020F0502020204030204" charset="0"/>
                <a:cs typeface="Times New Roman" panose="02020603050405020304" charset="0"/>
              </a:rPr>
              <a:t>i , ê, e” </a:t>
            </a:r>
            <a:r>
              <a:rPr lang="en-US" altLang="vi-VN" sz="3200" dirty="0">
                <a:solidFill>
                  <a:srgbClr val="00B050"/>
                </a:solidFill>
                <a:effectLst/>
                <a:latin typeface="Calibri" panose="020F0502020204030204" charset="0"/>
                <a:ea typeface="Calibri" panose="020F0502020204030204" charset="0"/>
                <a:cs typeface="Times New Roman" panose="02020603050405020304" charset="0"/>
              </a:rPr>
              <a:t>.</a:t>
            </a:r>
            <a:endParaRPr lang="en-US" altLang="vi-VN" sz="3200" dirty="0">
              <a:solidFill>
                <a:srgbClr val="00B050"/>
              </a:solidFill>
              <a:effectLst/>
              <a:latin typeface="Calibri" panose="020F0502020204030204" charset="0"/>
              <a:ea typeface="Calibri" panose="020F0502020204030204" charset="0"/>
              <a:cs typeface="Times New Roman" panose="02020603050405020304" charset="0"/>
            </a:endParaRPr>
          </a:p>
        </p:txBody>
      </p:sp>
      <p:sp>
        <p:nvSpPr>
          <p:cNvPr id="22" name="TextBox 21"/>
          <p:cNvSpPr txBox="1"/>
          <p:nvPr/>
        </p:nvSpPr>
        <p:spPr>
          <a:xfrm>
            <a:off x="1113790" y="4813935"/>
            <a:ext cx="5441315" cy="583565"/>
          </a:xfrm>
          <a:prstGeom prst="rect">
            <a:avLst/>
          </a:prstGeom>
          <a:solidFill>
            <a:srgbClr val="FFFF00"/>
          </a:solidFill>
        </p:spPr>
        <p:txBody>
          <a:bodyPr wrap="square">
            <a:spAutoFit/>
          </a:bodyPr>
          <a:lstStyle/>
          <a:p>
            <a:r>
              <a:rPr lang="en-US" sz="3200" dirty="0">
                <a:solidFill>
                  <a:srgbClr val="00B050"/>
                </a:solidFill>
                <a:effectLst/>
                <a:latin typeface="Calibri" panose="020F0502020204030204" charset="0"/>
                <a:ea typeface="Calibri" panose="020F0502020204030204" charset="0"/>
                <a:cs typeface="Times New Roman" panose="02020603050405020304" charset="0"/>
              </a:rPr>
              <a:t>Âm </a:t>
            </a:r>
            <a:r>
              <a:rPr lang="en-US" sz="3200" dirty="0" err="1">
                <a:solidFill>
                  <a:srgbClr val="00B050"/>
                </a:solidFill>
                <a:effectLst/>
                <a:latin typeface="Calibri" panose="020F0502020204030204" charset="0"/>
                <a:ea typeface="Calibri" panose="020F0502020204030204" charset="0"/>
                <a:cs typeface="Times New Roman" panose="02020603050405020304" charset="0"/>
              </a:rPr>
              <a:t>gh đứng trước các âm nào </a:t>
            </a:r>
            <a:r>
              <a:rPr lang="en-US" sz="3200" dirty="0">
                <a:solidFill>
                  <a:srgbClr val="00B050"/>
                </a:solidFill>
                <a:effectLst/>
                <a:latin typeface="Calibri" panose="020F0502020204030204" charset="0"/>
                <a:ea typeface="Calibri" panose="020F0502020204030204" charset="0"/>
                <a:cs typeface="Times New Roman" panose="02020603050405020304" charset="0"/>
              </a:rPr>
              <a:t>?</a:t>
            </a:r>
            <a:endParaRPr lang="en-US" sz="32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6" grpId="0" animBg="1"/>
      <p:bldP spid="16" grpId="1" animBg="1"/>
      <p:bldP spid="11" grpId="0" animBg="1"/>
      <p:bldP spid="11" grpId="1" animBg="1"/>
      <p:bldP spid="17" grpId="0" animBg="1"/>
      <p:bldP spid="17" grpId="1" animBg="1"/>
      <p:bldP spid="18" grpId="0" animBg="1"/>
      <p:bldP spid="18" grpId="1" animBg="1"/>
      <p:bldP spid="22" grpId="0" bldLvl="0" animBg="1"/>
      <p:bldP spid="22" grpId="1" animBg="1"/>
      <p:bldP spid="21" grpId="0" bldLvl="0" animBg="1"/>
      <p:bldP spid="2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86;p32"/>
          <p:cNvSpPr txBox="1"/>
          <p:nvPr/>
        </p:nvSpPr>
        <p:spPr>
          <a:xfrm>
            <a:off x="134372" y="432117"/>
            <a:ext cx="7166760" cy="848044"/>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9pPr>
          </a:lstStyle>
          <a:p>
            <a:pPr marL="0" indent="0"/>
            <a:r>
              <a:rPr lang="en-US" sz="3600" kern="0" dirty="0">
                <a:solidFill>
                  <a:srgbClr val="FF0000"/>
                </a:solidFill>
                <a:latin typeface="Times New Roman" panose="02020603050405020304" charset="0"/>
                <a:cs typeface="Times New Roman" panose="02020603050405020304" charset="0"/>
              </a:rPr>
              <a:t>2. </a:t>
            </a:r>
            <a:r>
              <a:rPr lang="en-US" sz="3600" kern="0" dirty="0" err="1">
                <a:solidFill>
                  <a:srgbClr val="FF0000"/>
                </a:solidFill>
                <a:latin typeface="Times New Roman" panose="02020603050405020304" charset="0"/>
                <a:cs typeface="Times New Roman" panose="02020603050405020304" charset="0"/>
              </a:rPr>
              <a:t>Chọn</a:t>
            </a:r>
            <a:r>
              <a:rPr lang="en-US" sz="3600" kern="0" dirty="0">
                <a:solidFill>
                  <a:srgbClr val="FF0000"/>
                </a:solidFill>
                <a:latin typeface="Times New Roman" panose="02020603050405020304" charset="0"/>
                <a:cs typeface="Times New Roman" panose="02020603050405020304" charset="0"/>
              </a:rPr>
              <a:t> g </a:t>
            </a:r>
            <a:r>
              <a:rPr lang="en-US" sz="3600" kern="0" dirty="0" err="1">
                <a:solidFill>
                  <a:srgbClr val="FF0000"/>
                </a:solidFill>
                <a:latin typeface="Times New Roman" panose="02020603050405020304" charset="0"/>
                <a:cs typeface="Times New Roman" panose="02020603050405020304" charset="0"/>
              </a:rPr>
              <a:t>hoặc</a:t>
            </a:r>
            <a:r>
              <a:rPr lang="en-US" sz="3600" kern="0" dirty="0">
                <a:solidFill>
                  <a:srgbClr val="FF0000"/>
                </a:solidFill>
                <a:latin typeface="Times New Roman" panose="02020603050405020304" charset="0"/>
                <a:cs typeface="Times New Roman" panose="02020603050405020304" charset="0"/>
              </a:rPr>
              <a:t> </a:t>
            </a:r>
            <a:r>
              <a:rPr lang="en-US" sz="3600" kern="0" dirty="0" err="1">
                <a:solidFill>
                  <a:srgbClr val="FF0000"/>
                </a:solidFill>
                <a:latin typeface="Times New Roman" panose="02020603050405020304" charset="0"/>
                <a:cs typeface="Times New Roman" panose="02020603050405020304" charset="0"/>
              </a:rPr>
              <a:t>gh</a:t>
            </a:r>
            <a:r>
              <a:rPr lang="en-US" sz="3600" kern="0" dirty="0">
                <a:solidFill>
                  <a:srgbClr val="FF0000"/>
                </a:solidFill>
                <a:latin typeface="Times New Roman" panose="02020603050405020304" charset="0"/>
                <a:cs typeface="Times New Roman" panose="02020603050405020304" charset="0"/>
              </a:rPr>
              <a:t> </a:t>
            </a:r>
            <a:r>
              <a:rPr lang="en-US" sz="3600" kern="0" dirty="0" err="1">
                <a:solidFill>
                  <a:srgbClr val="FF0000"/>
                </a:solidFill>
                <a:latin typeface="Times New Roman" panose="02020603050405020304" charset="0"/>
                <a:cs typeface="Times New Roman" panose="02020603050405020304" charset="0"/>
              </a:rPr>
              <a:t>thay</a:t>
            </a:r>
            <a:r>
              <a:rPr lang="en-US" sz="3600" kern="0" dirty="0">
                <a:solidFill>
                  <a:srgbClr val="FF0000"/>
                </a:solidFill>
                <a:latin typeface="Times New Roman" panose="02020603050405020304" charset="0"/>
                <a:cs typeface="Times New Roman" panose="02020603050405020304" charset="0"/>
              </a:rPr>
              <a:t> </a:t>
            </a:r>
            <a:r>
              <a:rPr lang="en-US" sz="3600" kern="0" dirty="0" err="1">
                <a:solidFill>
                  <a:srgbClr val="FF0000"/>
                </a:solidFill>
                <a:latin typeface="Times New Roman" panose="02020603050405020304" charset="0"/>
                <a:cs typeface="Times New Roman" panose="02020603050405020304" charset="0"/>
              </a:rPr>
              <a:t>cho</a:t>
            </a:r>
            <a:r>
              <a:rPr lang="en-US" sz="3600" kern="0" dirty="0">
                <a:solidFill>
                  <a:srgbClr val="FF0000"/>
                </a:solidFill>
                <a:latin typeface="Times New Roman" panose="02020603050405020304" charset="0"/>
                <a:cs typeface="Times New Roman" panose="02020603050405020304" charset="0"/>
              </a:rPr>
              <a:t> ô </a:t>
            </a:r>
            <a:r>
              <a:rPr lang="en-US" sz="3600" kern="0" dirty="0" err="1">
                <a:solidFill>
                  <a:srgbClr val="FF0000"/>
                </a:solidFill>
                <a:latin typeface="Times New Roman" panose="02020603050405020304" charset="0"/>
                <a:cs typeface="Times New Roman" panose="02020603050405020304" charset="0"/>
              </a:rPr>
              <a:t>vuông</a:t>
            </a:r>
            <a:endParaRPr lang="en-US" sz="3600" kern="0" dirty="0">
              <a:solidFill>
                <a:srgbClr val="FF0000"/>
              </a:solidFill>
              <a:latin typeface="Times New Roman" panose="02020603050405020304" charset="0"/>
              <a:cs typeface="Times New Roman" panose="02020603050405020304" charset="0"/>
            </a:endParaRPr>
          </a:p>
        </p:txBody>
      </p:sp>
      <p:sp>
        <p:nvSpPr>
          <p:cNvPr id="6" name="Text Box 4"/>
          <p:cNvSpPr txBox="1"/>
          <p:nvPr/>
        </p:nvSpPr>
        <p:spPr>
          <a:xfrm>
            <a:off x="363354" y="1269298"/>
            <a:ext cx="5055221" cy="3353435"/>
          </a:xfrm>
          <a:prstGeom prst="rect">
            <a:avLst/>
          </a:prstGeom>
          <a:noFill/>
        </p:spPr>
        <p:txBody>
          <a:bodyPr wrap="square" rtlCol="0">
            <a:spAutoFit/>
          </a:bodyPr>
          <a:lstStyle/>
          <a:p>
            <a:pPr>
              <a:spcBef>
                <a:spcPts val="600"/>
              </a:spcBef>
              <a:spcAft>
                <a:spcPts val="600"/>
              </a:spcAft>
            </a:pP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Suối</a:t>
            </a:r>
            <a:r>
              <a:rPr lang="en-US" sz="3600" dirty="0">
                <a:latin typeface="Times New Roman" panose="02020603050405020304" charset="0"/>
                <a:cs typeface="Times New Roman" panose="02020603050405020304" charset="0"/>
              </a:rPr>
              <a:t> </a:t>
            </a:r>
            <a:r>
              <a:rPr lang="en-US" sz="3600" dirty="0" err="1">
                <a:solidFill>
                  <a:srgbClr val="FF0000"/>
                </a:solidFill>
                <a:latin typeface="Times New Roman" panose="02020603050405020304" charset="0"/>
                <a:cs typeface="Times New Roman" panose="02020603050405020304" charset="0"/>
              </a:rPr>
              <a:t>g</a:t>
            </a:r>
            <a:r>
              <a:rPr lang="en-US" sz="3600" dirty="0" err="1">
                <a:latin typeface="Times New Roman" panose="02020603050405020304" charset="0"/>
                <a:cs typeface="Times New Roman" panose="02020603050405020304" charset="0"/>
              </a:rPr>
              <a:t>ặp</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bạn</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rồi</a:t>
            </a:r>
            <a:endParaRPr lang="en-US" sz="3600" dirty="0">
              <a:latin typeface="Times New Roman" panose="02020603050405020304" charset="0"/>
              <a:cs typeface="Times New Roman" panose="02020603050405020304" charset="0"/>
            </a:endParaRPr>
          </a:p>
          <a:p>
            <a:pPr>
              <a:spcBef>
                <a:spcPts val="600"/>
              </a:spcBef>
              <a:spcAft>
                <a:spcPts val="600"/>
              </a:spcAft>
            </a:pPr>
            <a:r>
              <a:rPr lang="en-US" sz="3600" dirty="0" err="1">
                <a:solidFill>
                  <a:srgbClr val="FF0000"/>
                </a:solidFill>
                <a:latin typeface="Times New Roman" panose="02020603050405020304" charset="0"/>
                <a:cs typeface="Times New Roman" panose="02020603050405020304" charset="0"/>
              </a:rPr>
              <a:t>G</a:t>
            </a:r>
            <a:r>
              <a:rPr lang="en-US" sz="3600" dirty="0" err="1">
                <a:latin typeface="Times New Roman" panose="02020603050405020304" charset="0"/>
                <a:cs typeface="Times New Roman" panose="02020603050405020304" charset="0"/>
              </a:rPr>
              <a:t>óp</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thành</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sông</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lớn</a:t>
            </a:r>
            <a:endParaRPr lang="en-US" sz="3600" dirty="0">
              <a:latin typeface="Times New Roman" panose="02020603050405020304" charset="0"/>
              <a:cs typeface="Times New Roman" panose="02020603050405020304" charset="0"/>
            </a:endParaRPr>
          </a:p>
          <a:p>
            <a:pPr>
              <a:spcBef>
                <a:spcPts val="600"/>
              </a:spcBef>
              <a:spcAft>
                <a:spcPts val="600"/>
              </a:spcAft>
            </a:pPr>
            <a:r>
              <a:rPr lang="en-US" sz="3600" dirty="0" err="1">
                <a:latin typeface="Times New Roman" panose="02020603050405020304" charset="0"/>
                <a:cs typeface="Times New Roman" panose="02020603050405020304" charset="0"/>
              </a:rPr>
              <a:t>Sông</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đi</a:t>
            </a:r>
            <a:r>
              <a:rPr lang="en-US" sz="3600" dirty="0">
                <a:latin typeface="Times New Roman" panose="02020603050405020304" charset="0"/>
                <a:cs typeface="Times New Roman" panose="02020603050405020304" charset="0"/>
              </a:rPr>
              <a:t> ra </a:t>
            </a:r>
            <a:r>
              <a:rPr lang="en-US" sz="3600" dirty="0" err="1">
                <a:latin typeface="Times New Roman" panose="02020603050405020304" charset="0"/>
                <a:cs typeface="Times New Roman" panose="02020603050405020304" charset="0"/>
              </a:rPr>
              <a:t>biển</a:t>
            </a:r>
            <a:endParaRPr lang="en-US" sz="3600" dirty="0">
              <a:latin typeface="Times New Roman" panose="02020603050405020304" charset="0"/>
              <a:cs typeface="Times New Roman" panose="02020603050405020304" charset="0"/>
            </a:endParaRPr>
          </a:p>
          <a:p>
            <a:pPr>
              <a:spcBef>
                <a:spcPts val="600"/>
              </a:spcBef>
              <a:spcAft>
                <a:spcPts val="600"/>
              </a:spcAft>
            </a:pPr>
            <a:r>
              <a:rPr lang="en-US" sz="3600" dirty="0" err="1">
                <a:latin typeface="Times New Roman" panose="02020603050405020304" charset="0"/>
                <a:cs typeface="Times New Roman" panose="02020603050405020304" charset="0"/>
              </a:rPr>
              <a:t>Biển</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thành</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mênh</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mông</a:t>
            </a:r>
            <a:endParaRPr lang="en-US" sz="3600" dirty="0">
              <a:latin typeface="Times New Roman" panose="02020603050405020304" charset="0"/>
              <a:cs typeface="Times New Roman" panose="02020603050405020304" charset="0"/>
            </a:endParaRPr>
          </a:p>
          <a:p>
            <a:pPr algn="r">
              <a:spcBef>
                <a:spcPts val="600"/>
              </a:spcBef>
              <a:spcAft>
                <a:spcPts val="600"/>
              </a:spcAft>
            </a:pPr>
            <a:r>
              <a:rPr lang="en-US" sz="2800" dirty="0">
                <a:latin typeface="Times New Roman" panose="02020603050405020304" charset="0"/>
                <a:cs typeface="Times New Roman" panose="02020603050405020304" charset="0"/>
              </a:rPr>
              <a:t>(Theo Nguyễn Bao)</a:t>
            </a:r>
            <a:endParaRPr lang="en-US" sz="2800" dirty="0">
              <a:latin typeface="Times New Roman" panose="02020603050405020304" charset="0"/>
              <a:cs typeface="Times New Roman" panose="02020603050405020304" charset="0"/>
            </a:endParaRPr>
          </a:p>
        </p:txBody>
      </p:sp>
      <p:sp>
        <p:nvSpPr>
          <p:cNvPr id="7" name="Text Box 2"/>
          <p:cNvSpPr txBox="1"/>
          <p:nvPr/>
        </p:nvSpPr>
        <p:spPr>
          <a:xfrm>
            <a:off x="6554974" y="1269298"/>
            <a:ext cx="5311761" cy="1814830"/>
          </a:xfrm>
          <a:prstGeom prst="rect">
            <a:avLst/>
          </a:prstGeom>
          <a:noFill/>
        </p:spPr>
        <p:txBody>
          <a:bodyPr wrap="square" rtlCol="0">
            <a:spAutoFit/>
          </a:bodyPr>
          <a:lstStyle/>
          <a:p>
            <a:pPr>
              <a:spcBef>
                <a:spcPts val="600"/>
              </a:spcBef>
              <a:spcAft>
                <a:spcPts val="600"/>
              </a:spcAft>
            </a:pPr>
            <a:r>
              <a:rPr lang="en-US" sz="3200" dirty="0">
                <a:latin typeface="Arial-Rounded" panose="020B0500000000000000" charset="0"/>
                <a:cs typeface="Arial-Rounded" panose="020B0500000000000000" charset="0"/>
              </a:rPr>
              <a: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Quả</a:t>
            </a:r>
            <a:r>
              <a:rPr lang="en-US" sz="3200" dirty="0">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g</a:t>
            </a:r>
            <a:r>
              <a:rPr lang="en-US" sz="3200" dirty="0" err="1">
                <a:latin typeface="Times New Roman" panose="02020603050405020304" charset="0"/>
                <a:cs typeface="Times New Roman" panose="02020603050405020304" charset="0"/>
              </a:rPr>
              <a:t>ấc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nào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mà</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chín</a:t>
            </a:r>
            <a:endParaRPr lang="en-US" sz="3200" dirty="0">
              <a:latin typeface="Times New Roman" panose="02020603050405020304" charset="0"/>
              <a:cs typeface="Times New Roman" panose="02020603050405020304" charset="0"/>
            </a:endParaRPr>
          </a:p>
          <a:p>
            <a:pPr>
              <a:spcBef>
                <a:spcPts val="600"/>
              </a:spcBef>
              <a:spcAft>
                <a:spcPts val="600"/>
              </a:spcAft>
            </a:pPr>
            <a:r>
              <a:rPr lang="en-US" sz="3200" dirty="0" err="1">
                <a:latin typeface="Times New Roman" panose="02020603050405020304" charset="0"/>
                <a:cs typeface="Times New Roman" panose="02020603050405020304" charset="0"/>
              </a:rPr>
              <a:t>Cũng</a:t>
            </a:r>
            <a:r>
              <a:rPr lang="en-US" sz="3200" dirty="0">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g</a:t>
            </a:r>
            <a:r>
              <a:rPr lang="en-US" sz="3200" dirty="0" err="1">
                <a:latin typeface="Times New Roman" panose="02020603050405020304" charset="0"/>
                <a:cs typeface="Times New Roman" panose="02020603050405020304" charset="0"/>
              </a:rPr>
              <a:t>ặp</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được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mặt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trời</a:t>
            </a:r>
            <a:endParaRPr lang="en-US" sz="3200" dirty="0">
              <a:latin typeface="Times New Roman" panose="02020603050405020304" charset="0"/>
              <a:cs typeface="Times New Roman" panose="02020603050405020304" charset="0"/>
            </a:endParaRPr>
          </a:p>
          <a:p>
            <a:pPr algn="r">
              <a:spcBef>
                <a:spcPts val="600"/>
              </a:spcBef>
              <a:spcAft>
                <a:spcPts val="600"/>
              </a:spcAft>
            </a:pPr>
            <a:r>
              <a:rPr lang="en-US" sz="2800" dirty="0">
                <a:latin typeface="Times New Roman" panose="02020603050405020304" charset="0"/>
                <a:cs typeface="Times New Roman" panose="02020603050405020304" charset="0"/>
              </a:rPr>
              <a:t>(Theo Nguyễn </a:t>
            </a:r>
            <a:r>
              <a:rPr lang="en-US" sz="2800" dirty="0" err="1">
                <a:latin typeface="Times New Roman" panose="02020603050405020304" charset="0"/>
                <a:cs typeface="Times New Roman" panose="02020603050405020304" charset="0"/>
              </a:rPr>
              <a:t>Đức</a:t>
            </a:r>
            <a:r>
              <a:rPr lang="en-US" sz="2800" dirty="0">
                <a:latin typeface="Times New Roman" panose="02020603050405020304" charset="0"/>
                <a:cs typeface="Times New Roman" panose="02020603050405020304" charset="0"/>
              </a:rPr>
              <a:t> Quang)</a:t>
            </a:r>
            <a:endParaRPr lang="en-US" sz="2800" dirty="0">
              <a:latin typeface="Times New Roman" panose="02020603050405020304" charset="0"/>
              <a:cs typeface="Times New Roman" panose="02020603050405020304" charset="0"/>
            </a:endParaRPr>
          </a:p>
        </p:txBody>
      </p:sp>
      <p:sp>
        <p:nvSpPr>
          <p:cNvPr id="9" name="Text Box 7"/>
          <p:cNvSpPr txBox="1"/>
          <p:nvPr/>
        </p:nvSpPr>
        <p:spPr>
          <a:xfrm>
            <a:off x="6554974" y="3429000"/>
            <a:ext cx="4854031" cy="1814830"/>
          </a:xfrm>
          <a:prstGeom prst="rect">
            <a:avLst/>
          </a:prstGeom>
          <a:noFill/>
        </p:spPr>
        <p:txBody>
          <a:bodyPr wrap="square" rtlCol="0">
            <a:spAutoFit/>
          </a:bodyPr>
          <a:lstStyle/>
          <a:p>
            <a:pPr>
              <a:spcBef>
                <a:spcPts val="600"/>
              </a:spcBef>
              <a:spcAft>
                <a:spcPts val="600"/>
              </a:spcAft>
            </a:pPr>
            <a:r>
              <a:rPr lang="en-US" sz="3200" dirty="0">
                <a:latin typeface="Arial-Rounded" panose="020B0500000000000000" charset="0"/>
                <a:cs typeface="Arial-Rounded" panose="020B0500000000000000" charset="0"/>
              </a:rPr>
              <a:t>- </a:t>
            </a:r>
            <a:r>
              <a:rPr lang="en-US" sz="3200" dirty="0" err="1">
                <a:latin typeface="Times New Roman" panose="02020603050405020304" charset="0"/>
                <a:cs typeface="Times New Roman" panose="02020603050405020304" charset="0"/>
              </a:rPr>
              <a:t>Nắng</a:t>
            </a:r>
            <a:r>
              <a:rPr lang="en-US" sz="3200" dirty="0">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gh</a:t>
            </a:r>
            <a:r>
              <a:rPr lang="en-US" sz="3200" dirty="0" err="1">
                <a:latin typeface="Times New Roman" panose="02020603050405020304" charset="0"/>
                <a:cs typeface="Times New Roman" panose="02020603050405020304" charset="0"/>
              </a:rPr>
              <a:t>é</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vào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cửa</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lớp</a:t>
            </a:r>
            <a:endParaRPr lang="en-US" sz="3200" dirty="0">
              <a:latin typeface="Times New Roman" panose="02020603050405020304" charset="0"/>
              <a:cs typeface="Times New Roman" panose="02020603050405020304" charset="0"/>
            </a:endParaRPr>
          </a:p>
          <a:p>
            <a:pPr>
              <a:spcBef>
                <a:spcPts val="600"/>
              </a:spcBef>
              <a:spcAft>
                <a:spcPts val="600"/>
              </a:spcAft>
            </a:pP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Xem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chúng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em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học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bài</a:t>
            </a:r>
            <a:endParaRPr lang="en-US" sz="3200" dirty="0">
              <a:latin typeface="Times New Roman" panose="02020603050405020304" charset="0"/>
              <a:cs typeface="Times New Roman" panose="02020603050405020304" charset="0"/>
            </a:endParaRPr>
          </a:p>
          <a:p>
            <a:pPr algn="r">
              <a:spcBef>
                <a:spcPts val="600"/>
              </a:spcBef>
              <a:spcAft>
                <a:spcPts val="600"/>
              </a:spcAft>
            </a:pPr>
            <a:r>
              <a:rPr lang="en-US" sz="2800" dirty="0">
                <a:latin typeface="Times New Roman" panose="02020603050405020304" charset="0"/>
                <a:cs typeface="Times New Roman" panose="02020603050405020304" charset="0"/>
              </a:rPr>
              <a:t>(Theo Nguyễn </a:t>
            </a:r>
            <a:r>
              <a:rPr lang="en-US" sz="2800" dirty="0" err="1">
                <a:latin typeface="Times New Roman" panose="02020603050405020304" charset="0"/>
                <a:cs typeface="Times New Roman" panose="02020603050405020304" charset="0"/>
              </a:rPr>
              <a:t>Xuân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Sanh</a:t>
            </a:r>
            <a:r>
              <a:rPr lang="en-US" sz="2800" dirty="0">
                <a:latin typeface="Times New Roman" panose="02020603050405020304" charset="0"/>
                <a:cs typeface="Times New Roman" panose="02020603050405020304" charset="0"/>
              </a:rPr>
              <a:t>)</a:t>
            </a:r>
            <a:endParaRPr lang="en-US" sz="2800" dirty="0">
              <a:latin typeface="Times New Roman" panose="02020603050405020304" charset="0"/>
              <a:cs typeface="Times New Roman" panose="02020603050405020304" charset="0"/>
            </a:endParaRPr>
          </a:p>
        </p:txBody>
      </p:sp>
      <p:sp>
        <p:nvSpPr>
          <p:cNvPr id="4" name="Rectangle 3"/>
          <p:cNvSpPr/>
          <p:nvPr/>
        </p:nvSpPr>
        <p:spPr>
          <a:xfrm>
            <a:off x="1647374" y="1411225"/>
            <a:ext cx="304801" cy="377371"/>
          </a:xfrm>
          <a:prstGeom prst="rect">
            <a:avLst/>
          </a:prstGeom>
          <a:solidFill>
            <a:srgbClr val="D846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70800" y="1411149"/>
            <a:ext cx="304801" cy="377371"/>
          </a:xfrm>
          <a:prstGeom prst="rect">
            <a:avLst/>
          </a:prstGeom>
          <a:solidFill>
            <a:srgbClr val="D846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5265" y="2080256"/>
            <a:ext cx="442686" cy="410235"/>
          </a:xfrm>
          <a:prstGeom prst="rect">
            <a:avLst/>
          </a:prstGeom>
          <a:solidFill>
            <a:srgbClr val="D846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56732" y="2083697"/>
            <a:ext cx="304801" cy="377371"/>
          </a:xfrm>
          <a:prstGeom prst="rect">
            <a:avLst/>
          </a:prstGeom>
          <a:solidFill>
            <a:srgbClr val="D846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68921" y="3576990"/>
            <a:ext cx="442686" cy="410235"/>
          </a:xfrm>
          <a:prstGeom prst="rect">
            <a:avLst/>
          </a:prstGeom>
          <a:solidFill>
            <a:srgbClr val="D846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67715" y="4996815"/>
            <a:ext cx="7002780" cy="583565"/>
          </a:xfrm>
          <a:prstGeom prst="rect">
            <a:avLst/>
          </a:prstGeom>
          <a:solidFill>
            <a:srgbClr val="00B050"/>
          </a:solidFill>
        </p:spPr>
        <p:txBody>
          <a:bodyPr wrap="square">
            <a:spAutoFit/>
          </a:bodyPr>
          <a:lstStyle/>
          <a:p>
            <a:r>
              <a:rPr lang="en-US" sz="3200" dirty="0">
                <a:solidFill>
                  <a:srgbClr val="FFFF00"/>
                </a:solidFill>
                <a:effectLst/>
                <a:latin typeface="Calibri" panose="020F0502020204030204" charset="0"/>
                <a:ea typeface="Calibri" panose="020F0502020204030204" charset="0"/>
                <a:cs typeface="Times New Roman" panose="02020603050405020304" charset="0"/>
              </a:rPr>
              <a:t>Âm  g đứng trước  các âm nào ? </a:t>
            </a:r>
            <a:endParaRPr lang="en-US" sz="3200" dirty="0">
              <a:solidFill>
                <a:srgbClr val="FFFF00"/>
              </a:solidFill>
            </a:endParaRPr>
          </a:p>
        </p:txBody>
      </p:sp>
      <p:sp>
        <p:nvSpPr>
          <p:cNvPr id="23" name="TextBox 22"/>
          <p:cNvSpPr txBox="1"/>
          <p:nvPr/>
        </p:nvSpPr>
        <p:spPr>
          <a:xfrm>
            <a:off x="876925" y="5954188"/>
            <a:ext cx="9227049" cy="583565"/>
          </a:xfrm>
          <a:prstGeom prst="rect">
            <a:avLst/>
          </a:prstGeom>
          <a:solidFill>
            <a:srgbClr val="00B050"/>
          </a:solidFill>
        </p:spPr>
        <p:txBody>
          <a:bodyPr wrap="square">
            <a:spAutoFit/>
          </a:bodyPr>
          <a:lstStyle/>
          <a:p>
            <a:r>
              <a:rPr lang="en-US" altLang="vi-VN" sz="3200" dirty="0">
                <a:solidFill>
                  <a:srgbClr val="FFFF00"/>
                </a:solidFill>
                <a:effectLst/>
                <a:latin typeface="Calibri" panose="020F0502020204030204" charset="0"/>
                <a:ea typeface="Calibri" panose="020F0502020204030204" charset="0"/>
                <a:cs typeface="Times New Roman" panose="02020603050405020304" charset="0"/>
              </a:rPr>
              <a:t>Âm g </a:t>
            </a:r>
            <a:r>
              <a:rPr lang="vi-VN" sz="3200" dirty="0">
                <a:solidFill>
                  <a:srgbClr val="FFFF00"/>
                </a:solidFill>
                <a:effectLst/>
                <a:latin typeface="Calibri" panose="020F0502020204030204" charset="0"/>
                <a:ea typeface="Calibri" panose="020F0502020204030204" charset="0"/>
                <a:cs typeface="Times New Roman" panose="02020603050405020304" charset="0"/>
              </a:rPr>
              <a:t> đứng trước các âm còn lại o, a, ư,… </a:t>
            </a:r>
            <a:endParaRPr 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xit" presetSubtype="0" fill="hold" grpId="0" nodeType="clickEffect">
                                  <p:stCondLst>
                                    <p:cond delay="0"/>
                                  </p:stCondLst>
                                  <p:childTnLst>
                                    <p:anim calcmode="lin" valueType="num">
                                      <p:cBhvr>
                                        <p:cTn id="18" dur="1000"/>
                                        <p:tgtEl>
                                          <p:spTgt spid="4"/>
                                        </p:tgtEl>
                                        <p:attrNameLst>
                                          <p:attrName>ppt_w</p:attrName>
                                        </p:attrNameLst>
                                      </p:cBhvr>
                                      <p:tavLst>
                                        <p:tav tm="0">
                                          <p:val>
                                            <p:strVal val="ppt_w"/>
                                          </p:val>
                                        </p:tav>
                                        <p:tav tm="100000">
                                          <p:val>
                                            <p:strVal val="ppt_w*0.70"/>
                                          </p:val>
                                        </p:tav>
                                      </p:tavLst>
                                    </p:anim>
                                    <p:anim calcmode="lin" valueType="num">
                                      <p:cBhvr>
                                        <p:cTn id="19" dur="1000"/>
                                        <p:tgtEl>
                                          <p:spTgt spid="4"/>
                                        </p:tgtEl>
                                        <p:attrNameLst>
                                          <p:attrName>ppt_h</p:attrName>
                                        </p:attrNameLst>
                                      </p:cBhvr>
                                      <p:tavLst>
                                        <p:tav tm="0">
                                          <p:val>
                                            <p:strVal val="ppt_h"/>
                                          </p:val>
                                        </p:tav>
                                        <p:tav tm="100000">
                                          <p:val>
                                            <p:strVal val="ppt_h"/>
                                          </p:val>
                                        </p:tav>
                                      </p:tavLst>
                                    </p:anim>
                                    <p:animEffect transition="out" filter="fade">
                                      <p:cBhvr>
                                        <p:cTn id="20" dur="1000"/>
                                        <p:tgtEl>
                                          <p:spTgt spid="4"/>
                                        </p:tgtEl>
                                      </p:cBhvr>
                                    </p:animEffect>
                                    <p:set>
                                      <p:cBhvr>
                                        <p:cTn id="21" dur="1" fill="hold">
                                          <p:stCondLst>
                                            <p:cond delay="9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5" presetClass="exit" presetSubtype="0" fill="hold" grpId="0" nodeType="clickEffect">
                                  <p:stCondLst>
                                    <p:cond delay="0"/>
                                  </p:stCondLst>
                                  <p:childTnLst>
                                    <p:animEffect transition="out" filter="fade">
                                      <p:cBhvr>
                                        <p:cTn id="25" dur="2000"/>
                                        <p:tgtEl>
                                          <p:spTgt spid="16"/>
                                        </p:tgtEl>
                                      </p:cBhvr>
                                    </p:animEffect>
                                    <p:anim calcmode="lin" valueType="num">
                                      <p:cBhvr>
                                        <p:cTn id="26" dur="20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2000"/>
                                        <p:tgtEl>
                                          <p:spTgt spid="16"/>
                                        </p:tgtEl>
                                        <p:attrNameLst>
                                          <p:attrName>ppt_h</p:attrName>
                                        </p:attrNameLst>
                                      </p:cBhvr>
                                      <p:tavLst>
                                        <p:tav tm="0">
                                          <p:val>
                                            <p:strVal val="ppt_h"/>
                                          </p:val>
                                        </p:tav>
                                        <p:tav tm="100000">
                                          <p:val>
                                            <p:strVal val="ppt_h"/>
                                          </p:val>
                                        </p:tav>
                                      </p:tavLst>
                                    </p:anim>
                                    <p:set>
                                      <p:cBhvr>
                                        <p:cTn id="28" dur="1" fill="hold">
                                          <p:stCondLst>
                                            <p:cond delay="19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5" presetClass="exit" presetSubtype="0" fill="hold" grpId="0" nodeType="clickEffect">
                                  <p:stCondLst>
                                    <p:cond delay="0"/>
                                  </p:stCondLst>
                                  <p:childTnLst>
                                    <p:animEffect transition="out" filter="fade">
                                      <p:cBhvr>
                                        <p:cTn id="32" dur="2000"/>
                                        <p:tgtEl>
                                          <p:spTgt spid="11"/>
                                        </p:tgtEl>
                                      </p:cBhvr>
                                    </p:animEffect>
                                    <p:anim calcmode="lin" valueType="num">
                                      <p:cBhvr>
                                        <p:cTn id="33"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4" dur="2000"/>
                                        <p:tgtEl>
                                          <p:spTgt spid="11"/>
                                        </p:tgtEl>
                                        <p:attrNameLst>
                                          <p:attrName>ppt_h</p:attrName>
                                        </p:attrNameLst>
                                      </p:cBhvr>
                                      <p:tavLst>
                                        <p:tav tm="0">
                                          <p:val>
                                            <p:strVal val="ppt_h"/>
                                          </p:val>
                                        </p:tav>
                                        <p:tav tm="100000">
                                          <p:val>
                                            <p:strVal val="ppt_h"/>
                                          </p:val>
                                        </p:tav>
                                      </p:tavLst>
                                    </p:anim>
                                    <p:set>
                                      <p:cBhvr>
                                        <p:cTn id="35" dur="1" fill="hold">
                                          <p:stCondLst>
                                            <p:cond delay="19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5" presetClass="exit" presetSubtype="0" fill="hold" grpId="0" nodeType="clickEffect">
                                  <p:stCondLst>
                                    <p:cond delay="0"/>
                                  </p:stCondLst>
                                  <p:childTnLst>
                                    <p:anim calcmode="lin" valueType="num">
                                      <p:cBhvr>
                                        <p:cTn id="39" dur="1000"/>
                                        <p:tgtEl>
                                          <p:spTgt spid="17"/>
                                        </p:tgtEl>
                                        <p:attrNameLst>
                                          <p:attrName>ppt_w</p:attrName>
                                        </p:attrNameLst>
                                      </p:cBhvr>
                                      <p:tavLst>
                                        <p:tav tm="0">
                                          <p:val>
                                            <p:strVal val="ppt_w"/>
                                          </p:val>
                                        </p:tav>
                                        <p:tav tm="100000">
                                          <p:val>
                                            <p:strVal val="ppt_w*0.70"/>
                                          </p:val>
                                        </p:tav>
                                      </p:tavLst>
                                    </p:anim>
                                    <p:anim calcmode="lin" valueType="num">
                                      <p:cBhvr>
                                        <p:cTn id="40" dur="1000"/>
                                        <p:tgtEl>
                                          <p:spTgt spid="17"/>
                                        </p:tgtEl>
                                        <p:attrNameLst>
                                          <p:attrName>ppt_h</p:attrName>
                                        </p:attrNameLst>
                                      </p:cBhvr>
                                      <p:tavLst>
                                        <p:tav tm="0">
                                          <p:val>
                                            <p:strVal val="ppt_h"/>
                                          </p:val>
                                        </p:tav>
                                        <p:tav tm="100000">
                                          <p:val>
                                            <p:strVal val="ppt_h"/>
                                          </p:val>
                                        </p:tav>
                                      </p:tavLst>
                                    </p:anim>
                                    <p:animEffect transition="out" filter="fade">
                                      <p:cBhvr>
                                        <p:cTn id="41" dur="1000"/>
                                        <p:tgtEl>
                                          <p:spTgt spid="17"/>
                                        </p:tgtEl>
                                      </p:cBhvr>
                                    </p:animEffect>
                                    <p:set>
                                      <p:cBhvr>
                                        <p:cTn id="42" dur="1" fill="hold">
                                          <p:stCondLst>
                                            <p:cond delay="9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23" grpId="0" bldLvl="0" animBg="1"/>
      <p:bldP spid="23" grpId="1" animBg="1"/>
      <p:bldP spid="4" grpId="0" animBg="1"/>
      <p:bldP spid="4" grpId="1" animBg="1"/>
      <p:bldP spid="16" grpId="0" animBg="1"/>
      <p:bldP spid="16" grpId="1" animBg="1"/>
      <p:bldP spid="11" grpId="0" animBg="1"/>
      <p:bldP spid="11" grpId="1" animBg="1"/>
      <p:bldP spid="17" grpId="0" animBg="1"/>
      <p:bldP spid="17" grpId="1" animBg="1"/>
      <p:bldP spid="18" grpId="0" bldLvl="0"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590" y="285750"/>
            <a:ext cx="8694420" cy="897255"/>
          </a:xfrm>
        </p:spPr>
        <p:txBody>
          <a:bodyPr>
            <a:normAutofit/>
          </a:bodyPr>
          <a:lstStyle/>
          <a:p>
            <a:r>
              <a:rPr lang="en-US" sz="4000" dirty="0">
                <a:solidFill>
                  <a:srgbClr val="FF0000"/>
                </a:solidFill>
                <a:latin typeface="Times New Roman" panose="02020603050405020304" charset="0"/>
                <a:cs typeface="Times New Roman" panose="02020603050405020304" charset="0"/>
              </a:rPr>
              <a:t>3. </a:t>
            </a:r>
            <a:r>
              <a:rPr lang="en-US" sz="4000" dirty="0" err="1">
                <a:solidFill>
                  <a:srgbClr val="FF0000"/>
                </a:solidFill>
                <a:latin typeface="Times New Roman" panose="02020603050405020304" charset="0"/>
                <a:cs typeface="Times New Roman" panose="02020603050405020304" charset="0"/>
              </a:rPr>
              <a:t>Chọn</a:t>
            </a:r>
            <a:r>
              <a:rPr lang="en-US" sz="4000" dirty="0">
                <a:solidFill>
                  <a:srgbClr val="FF0000"/>
                </a:solidFill>
                <a:latin typeface="Times New Roman" panose="02020603050405020304" charset="0"/>
                <a:cs typeface="Times New Roman" panose="02020603050405020304" charset="0"/>
              </a:rPr>
              <a:t> a </a:t>
            </a:r>
            <a:r>
              <a:rPr lang="en-US" sz="4000" dirty="0" err="1">
                <a:solidFill>
                  <a:srgbClr val="FF0000"/>
                </a:solidFill>
                <a:latin typeface="Times New Roman" panose="02020603050405020304" charset="0"/>
                <a:cs typeface="Times New Roman" panose="02020603050405020304" charset="0"/>
              </a:rPr>
              <a:t>hoặc</a:t>
            </a:r>
            <a:r>
              <a:rPr lang="en-US" sz="4000" dirty="0">
                <a:solidFill>
                  <a:srgbClr val="FF0000"/>
                </a:solidFill>
                <a:latin typeface="Times New Roman" panose="02020603050405020304" charset="0"/>
                <a:cs typeface="Times New Roman" panose="02020603050405020304" charset="0"/>
              </a:rPr>
              <a:t> b</a:t>
            </a:r>
            <a:endParaRPr lang="en-US" sz="4000" dirty="0">
              <a:solidFill>
                <a:srgbClr val="FF0000"/>
              </a:solidFill>
              <a:latin typeface="Times New Roman" panose="02020603050405020304" charset="0"/>
              <a:cs typeface="Times New Roman" panose="02020603050405020304" charset="0"/>
            </a:endParaRPr>
          </a:p>
        </p:txBody>
      </p:sp>
      <p:sp>
        <p:nvSpPr>
          <p:cNvPr id="4" name="Title 1"/>
          <p:cNvSpPr>
            <a:spLocks noGrp="1"/>
          </p:cNvSpPr>
          <p:nvPr/>
        </p:nvSpPr>
        <p:spPr>
          <a:xfrm>
            <a:off x="614680" y="1182907"/>
            <a:ext cx="10515600" cy="7302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00FF"/>
                </a:solidFill>
                <a:latin typeface="Times New Roman" panose="02020603050405020304" charset="0"/>
                <a:cs typeface="Times New Roman" panose="02020603050405020304" charset="0"/>
              </a:rPr>
              <a:t>a. </a:t>
            </a:r>
            <a:r>
              <a:rPr lang="en-US" sz="3600" dirty="0" err="1">
                <a:solidFill>
                  <a:srgbClr val="0000FF"/>
                </a:solidFill>
                <a:latin typeface="Times New Roman" panose="02020603050405020304" charset="0"/>
                <a:cs typeface="Times New Roman" panose="02020603050405020304" charset="0"/>
              </a:rPr>
              <a:t>Tìm</a:t>
            </a:r>
            <a:r>
              <a:rPr lang="en-US" sz="3600" dirty="0">
                <a:solidFill>
                  <a:srgbClr val="0000FF"/>
                </a:solidFill>
                <a:latin typeface="Times New Roman" panose="02020603050405020304" charset="0"/>
                <a:cs typeface="Times New Roman" panose="02020603050405020304" charset="0"/>
              </a:rPr>
              <a:t> </a:t>
            </a:r>
            <a:r>
              <a:rPr lang="en-US" sz="3600" dirty="0" err="1">
                <a:solidFill>
                  <a:srgbClr val="0000FF"/>
                </a:solidFill>
                <a:latin typeface="Times New Roman" panose="02020603050405020304" charset="0"/>
                <a:cs typeface="Times New Roman" panose="02020603050405020304" charset="0"/>
              </a:rPr>
              <a:t>từ</a:t>
            </a:r>
            <a:r>
              <a:rPr lang="en-US" sz="3600" dirty="0">
                <a:solidFill>
                  <a:srgbClr val="0000FF"/>
                </a:solidFill>
                <a:latin typeface="Times New Roman" panose="02020603050405020304" charset="0"/>
                <a:cs typeface="Times New Roman" panose="02020603050405020304" charset="0"/>
              </a:rPr>
              <a:t> </a:t>
            </a:r>
            <a:r>
              <a:rPr lang="en-US" sz="3600" dirty="0" err="1">
                <a:solidFill>
                  <a:srgbClr val="0000FF"/>
                </a:solidFill>
                <a:latin typeface="Times New Roman" panose="02020603050405020304" charset="0"/>
                <a:cs typeface="Times New Roman" panose="02020603050405020304" charset="0"/>
              </a:rPr>
              <a:t>có</a:t>
            </a:r>
            <a:r>
              <a:rPr lang="en-US" sz="3600" dirty="0">
                <a:solidFill>
                  <a:srgbClr val="0000FF"/>
                </a:solidFill>
                <a:latin typeface="Times New Roman" panose="02020603050405020304" charset="0"/>
                <a:cs typeface="Times New Roman" panose="02020603050405020304" charset="0"/>
              </a:rPr>
              <a:t> </a:t>
            </a:r>
            <a:r>
              <a:rPr lang="en-US" sz="3600" dirty="0" err="1">
                <a:solidFill>
                  <a:srgbClr val="0000FF"/>
                </a:solidFill>
                <a:latin typeface="Times New Roman" panose="02020603050405020304" charset="0"/>
                <a:cs typeface="Times New Roman" panose="02020603050405020304" charset="0"/>
              </a:rPr>
              <a:t>tiếng</a:t>
            </a:r>
            <a:r>
              <a:rPr lang="en-US" sz="3600" dirty="0">
                <a:solidFill>
                  <a:srgbClr val="0000FF"/>
                </a:solidFill>
                <a:latin typeface="Times New Roman" panose="02020603050405020304" charset="0"/>
                <a:cs typeface="Times New Roman" panose="02020603050405020304" charset="0"/>
              </a:rPr>
              <a:t> </a:t>
            </a:r>
            <a:r>
              <a:rPr lang="en-US" sz="3600" dirty="0" err="1">
                <a:solidFill>
                  <a:srgbClr val="0000FF"/>
                </a:solidFill>
                <a:latin typeface="Times New Roman" panose="02020603050405020304" charset="0"/>
                <a:cs typeface="Times New Roman" panose="02020603050405020304" charset="0"/>
              </a:rPr>
              <a:t>chứa</a:t>
            </a:r>
            <a:r>
              <a:rPr lang="en-US" sz="3600" dirty="0">
                <a:solidFill>
                  <a:srgbClr val="0000FF"/>
                </a:solidFill>
                <a:latin typeface="Times New Roman" panose="02020603050405020304" charset="0"/>
                <a:cs typeface="Times New Roman" panose="02020603050405020304" charset="0"/>
              </a:rPr>
              <a:t> </a:t>
            </a:r>
            <a:r>
              <a:rPr lang="en-US" sz="3600" dirty="0" err="1">
                <a:solidFill>
                  <a:srgbClr val="0000FF"/>
                </a:solidFill>
                <a:latin typeface="Times New Roman" panose="02020603050405020304" charset="0"/>
                <a:cs typeface="Times New Roman" panose="02020603050405020304" charset="0"/>
              </a:rPr>
              <a:t>iu</a:t>
            </a:r>
            <a:r>
              <a:rPr lang="en-US" sz="3600" dirty="0">
                <a:solidFill>
                  <a:srgbClr val="0000FF"/>
                </a:solidFill>
                <a:latin typeface="Times New Roman" panose="02020603050405020304" charset="0"/>
                <a:cs typeface="Times New Roman" panose="02020603050405020304" charset="0"/>
              </a:rPr>
              <a:t> </a:t>
            </a:r>
            <a:r>
              <a:rPr lang="en-US" sz="3600" dirty="0" err="1">
                <a:solidFill>
                  <a:srgbClr val="0000FF"/>
                </a:solidFill>
                <a:latin typeface="Times New Roman" panose="02020603050405020304" charset="0"/>
                <a:cs typeface="Times New Roman" panose="02020603050405020304" charset="0"/>
              </a:rPr>
              <a:t>hoặc</a:t>
            </a:r>
            <a:r>
              <a:rPr lang="en-US" sz="3600" dirty="0">
                <a:solidFill>
                  <a:srgbClr val="0000FF"/>
                </a:solidFill>
                <a:latin typeface="Times New Roman" panose="02020603050405020304" charset="0"/>
                <a:cs typeface="Times New Roman" panose="02020603050405020304" charset="0"/>
              </a:rPr>
              <a:t> </a:t>
            </a:r>
            <a:r>
              <a:rPr lang="en-US" sz="3600" dirty="0" err="1">
                <a:solidFill>
                  <a:srgbClr val="0000FF"/>
                </a:solidFill>
                <a:latin typeface="Times New Roman" panose="02020603050405020304" charset="0"/>
                <a:cs typeface="Times New Roman" panose="02020603050405020304" charset="0"/>
              </a:rPr>
              <a:t>ưu</a:t>
            </a:r>
            <a:r>
              <a:rPr lang="en-US" sz="3600" dirty="0">
                <a:solidFill>
                  <a:srgbClr val="0000FF"/>
                </a:solidFill>
                <a:latin typeface="Times New Roman" panose="02020603050405020304" charset="0"/>
                <a:cs typeface="Times New Roman" panose="02020603050405020304" charset="0"/>
              </a:rPr>
              <a:t>.</a:t>
            </a:r>
            <a:endParaRPr lang="en-US" sz="3600" dirty="0">
              <a:solidFill>
                <a:srgbClr val="0000FF"/>
              </a:solidFill>
              <a:latin typeface="Times New Roman" panose="02020603050405020304" charset="0"/>
              <a:cs typeface="Times New Roman" panose="02020603050405020304" charset="0"/>
            </a:endParaRPr>
          </a:p>
        </p:txBody>
      </p:sp>
      <p:sp>
        <p:nvSpPr>
          <p:cNvPr id="5" name="Cloud 4"/>
          <p:cNvSpPr/>
          <p:nvPr/>
        </p:nvSpPr>
        <p:spPr>
          <a:xfrm>
            <a:off x="-56272" y="1913207"/>
            <a:ext cx="5763069" cy="1910764"/>
          </a:xfrm>
          <a:prstGeom prst="cloud">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err="1">
                <a:solidFill>
                  <a:schemeClr val="tx1"/>
                </a:solidFill>
                <a:latin typeface="Arial-Rounded" panose="020B0500000000000000" charset="0"/>
                <a:cs typeface="Arial-Rounded" panose="020B0500000000000000" charset="0"/>
              </a:rPr>
              <a:t>i</a:t>
            </a:r>
            <a:r>
              <a:rPr lang="en-US" sz="2400" b="1" dirty="0" err="1">
                <a:solidFill>
                  <a:schemeClr val="tx1"/>
                </a:solidFill>
                <a:latin typeface="Times New Roman" panose="02020603050405020304" charset="0"/>
                <a:cs typeface="Times New Roman" panose="02020603050405020304" charset="0"/>
              </a:rPr>
              <a:t>u</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ríu</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rít</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nâng</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niu</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buồn</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thiu</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cái</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rìu</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bĩu</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môi</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khẳng</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khiu</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nặng</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trĩu</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dễ</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chịu</a:t>
            </a:r>
            <a:r>
              <a:rPr lang="en-US" sz="2400" dirty="0">
                <a:solidFill>
                  <a:srgbClr val="00B050"/>
                </a:solidFill>
                <a:latin typeface="Times New Roman" panose="02020603050405020304" charset="0"/>
                <a:cs typeface="Times New Roman" panose="02020603050405020304" charset="0"/>
              </a:rPr>
              <a:t>,...</a:t>
            </a:r>
            <a:endParaRPr lang="en-US" sz="2400" dirty="0">
              <a:solidFill>
                <a:srgbClr val="00B050"/>
              </a:solidFill>
              <a:latin typeface="Times New Roman" panose="02020603050405020304" charset="0"/>
              <a:cs typeface="Times New Roman" panose="02020603050405020304" charset="0"/>
            </a:endParaRPr>
          </a:p>
        </p:txBody>
      </p:sp>
      <p:sp>
        <p:nvSpPr>
          <p:cNvPr id="6" name="Title 1"/>
          <p:cNvSpPr>
            <a:spLocks noGrp="1"/>
          </p:cNvSpPr>
          <p:nvPr/>
        </p:nvSpPr>
        <p:spPr>
          <a:xfrm>
            <a:off x="614680" y="3823971"/>
            <a:ext cx="10515600" cy="944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00FF"/>
                </a:solidFill>
                <a:latin typeface="Times New Roman" panose="02020603050405020304" charset="0"/>
                <a:cs typeface="Times New Roman" panose="02020603050405020304" charset="0"/>
              </a:rPr>
              <a:t>b. </a:t>
            </a:r>
            <a:r>
              <a:rPr lang="en-US" sz="3600" dirty="0" err="1">
                <a:solidFill>
                  <a:srgbClr val="0000FF"/>
                </a:solidFill>
                <a:latin typeface="Times New Roman" panose="02020603050405020304" charset="0"/>
                <a:cs typeface="Times New Roman" panose="02020603050405020304" charset="0"/>
              </a:rPr>
              <a:t>Tìm</a:t>
            </a:r>
            <a:r>
              <a:rPr lang="en-US" sz="3600" dirty="0">
                <a:solidFill>
                  <a:srgbClr val="0000FF"/>
                </a:solidFill>
                <a:latin typeface="Times New Roman" panose="02020603050405020304" charset="0"/>
                <a:cs typeface="Times New Roman" panose="02020603050405020304" charset="0"/>
              </a:rPr>
              <a:t> </a:t>
            </a:r>
            <a:r>
              <a:rPr lang="en-US" sz="3600" dirty="0" err="1">
                <a:solidFill>
                  <a:srgbClr val="0000FF"/>
                </a:solidFill>
                <a:latin typeface="Times New Roman" panose="02020603050405020304" charset="0"/>
                <a:cs typeface="Times New Roman" panose="02020603050405020304" charset="0"/>
              </a:rPr>
              <a:t>từ</a:t>
            </a:r>
            <a:r>
              <a:rPr lang="en-US" sz="3600" dirty="0">
                <a:solidFill>
                  <a:srgbClr val="0000FF"/>
                </a:solidFill>
                <a:latin typeface="Times New Roman" panose="02020603050405020304" charset="0"/>
                <a:cs typeface="Times New Roman" panose="02020603050405020304" charset="0"/>
              </a:rPr>
              <a:t> </a:t>
            </a:r>
            <a:r>
              <a:rPr lang="en-US" sz="3600" dirty="0" err="1">
                <a:solidFill>
                  <a:srgbClr val="0000FF"/>
                </a:solidFill>
                <a:latin typeface="Times New Roman" panose="02020603050405020304" charset="0"/>
                <a:cs typeface="Times New Roman" panose="02020603050405020304" charset="0"/>
              </a:rPr>
              <a:t>có</a:t>
            </a:r>
            <a:r>
              <a:rPr lang="en-US" sz="3600" dirty="0">
                <a:solidFill>
                  <a:srgbClr val="0000FF"/>
                </a:solidFill>
                <a:latin typeface="Times New Roman" panose="02020603050405020304" charset="0"/>
                <a:cs typeface="Times New Roman" panose="02020603050405020304" charset="0"/>
              </a:rPr>
              <a:t> </a:t>
            </a:r>
            <a:r>
              <a:rPr lang="en-US" sz="3600" dirty="0" err="1">
                <a:solidFill>
                  <a:srgbClr val="0000FF"/>
                </a:solidFill>
                <a:latin typeface="Times New Roman" panose="02020603050405020304" charset="0"/>
                <a:cs typeface="Times New Roman" panose="02020603050405020304" charset="0"/>
              </a:rPr>
              <a:t>tiếng</a:t>
            </a:r>
            <a:r>
              <a:rPr lang="en-US" sz="3600" dirty="0">
                <a:solidFill>
                  <a:srgbClr val="0000FF"/>
                </a:solidFill>
                <a:latin typeface="Times New Roman" panose="02020603050405020304" charset="0"/>
                <a:cs typeface="Times New Roman" panose="02020603050405020304" charset="0"/>
              </a:rPr>
              <a:t> </a:t>
            </a:r>
            <a:r>
              <a:rPr lang="en-US" sz="3600" dirty="0" err="1">
                <a:solidFill>
                  <a:srgbClr val="0000FF"/>
                </a:solidFill>
                <a:latin typeface="Times New Roman" panose="02020603050405020304" charset="0"/>
                <a:cs typeface="Times New Roman" panose="02020603050405020304" charset="0"/>
              </a:rPr>
              <a:t>chứa</a:t>
            </a:r>
            <a:r>
              <a:rPr lang="en-US" sz="3600" dirty="0">
                <a:solidFill>
                  <a:srgbClr val="0000FF"/>
                </a:solidFill>
                <a:latin typeface="Times New Roman" panose="02020603050405020304" charset="0"/>
                <a:cs typeface="Times New Roman" panose="02020603050405020304" charset="0"/>
              </a:rPr>
              <a:t> </a:t>
            </a:r>
            <a:r>
              <a:rPr lang="en-US" sz="3600" dirty="0" err="1">
                <a:solidFill>
                  <a:srgbClr val="0000FF"/>
                </a:solidFill>
                <a:latin typeface="Times New Roman" panose="02020603050405020304" charset="0"/>
                <a:cs typeface="Times New Roman" panose="02020603050405020304" charset="0"/>
              </a:rPr>
              <a:t>iên</a:t>
            </a:r>
            <a:r>
              <a:rPr lang="en-US" sz="3600" dirty="0">
                <a:solidFill>
                  <a:srgbClr val="0000FF"/>
                </a:solidFill>
                <a:latin typeface="Times New Roman" panose="02020603050405020304" charset="0"/>
                <a:cs typeface="Times New Roman" panose="02020603050405020304" charset="0"/>
              </a:rPr>
              <a:t> </a:t>
            </a:r>
            <a:r>
              <a:rPr lang="en-US" sz="3600" dirty="0" err="1">
                <a:solidFill>
                  <a:srgbClr val="0000FF"/>
                </a:solidFill>
                <a:latin typeface="Times New Roman" panose="02020603050405020304" charset="0"/>
                <a:cs typeface="Times New Roman" panose="02020603050405020304" charset="0"/>
              </a:rPr>
              <a:t>hoặc</a:t>
            </a:r>
            <a:r>
              <a:rPr lang="en-US" sz="3600" dirty="0">
                <a:solidFill>
                  <a:srgbClr val="0000FF"/>
                </a:solidFill>
                <a:latin typeface="Times New Roman" panose="02020603050405020304" charset="0"/>
                <a:cs typeface="Times New Roman" panose="02020603050405020304" charset="0"/>
              </a:rPr>
              <a:t> </a:t>
            </a:r>
            <a:r>
              <a:rPr lang="en-US" sz="3600" dirty="0" err="1">
                <a:solidFill>
                  <a:srgbClr val="0000FF"/>
                </a:solidFill>
                <a:latin typeface="Times New Roman" panose="02020603050405020304" charset="0"/>
                <a:cs typeface="Times New Roman" panose="02020603050405020304" charset="0"/>
              </a:rPr>
              <a:t>iêng</a:t>
            </a:r>
            <a:endParaRPr lang="en-US" sz="3600" dirty="0">
              <a:solidFill>
                <a:srgbClr val="0000FF"/>
              </a:solidFill>
              <a:latin typeface="Times New Roman" panose="02020603050405020304" charset="0"/>
              <a:cs typeface="Times New Roman" panose="02020603050405020304" charset="0"/>
            </a:endParaRPr>
          </a:p>
        </p:txBody>
      </p:sp>
      <p:sp>
        <p:nvSpPr>
          <p:cNvPr id="9" name="Cloud 8"/>
          <p:cNvSpPr/>
          <p:nvPr/>
        </p:nvSpPr>
        <p:spPr>
          <a:xfrm>
            <a:off x="1" y="4768949"/>
            <a:ext cx="5706796" cy="1760758"/>
          </a:xfrm>
          <a:prstGeom prst="cloud">
            <a:avLst/>
          </a:prstGeom>
          <a:solidFill>
            <a:srgbClr val="F5B5C7"/>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err="1">
                <a:solidFill>
                  <a:schemeClr val="tx1"/>
                </a:solidFill>
                <a:latin typeface="Times New Roman" panose="02020603050405020304" charset="0"/>
                <a:cs typeface="Times New Roman" panose="02020603050405020304" charset="0"/>
              </a:rPr>
              <a:t>iên</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mái</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hiên</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cô</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tiên</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tiến</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bộ</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cửa</a:t>
            </a:r>
            <a:r>
              <a:rPr lang="en-US" sz="2400" dirty="0">
                <a:solidFill>
                  <a:srgbClr val="00B050"/>
                </a:solidFill>
                <a:latin typeface="Times New Roman" panose="02020603050405020304" charset="0"/>
                <a:cs typeface="Times New Roman" panose="02020603050405020304" charset="0"/>
              </a:rPr>
              <a:t> </a:t>
            </a:r>
            <a:r>
              <a:rPr lang="en-US" sz="2400" dirty="0" err="1">
                <a:solidFill>
                  <a:srgbClr val="00B050"/>
                </a:solidFill>
                <a:latin typeface="Times New Roman" panose="02020603050405020304" charset="0"/>
                <a:cs typeface="Times New Roman" panose="02020603050405020304" charset="0"/>
              </a:rPr>
              <a:t>biển</a:t>
            </a:r>
            <a:r>
              <a:rPr lang="en-US" sz="2400" dirty="0">
                <a:solidFill>
                  <a:srgbClr val="00B050"/>
                </a:solidFill>
                <a:latin typeface="Times New Roman" panose="02020603050405020304" charset="0"/>
                <a:cs typeface="Times New Roman" panose="02020603050405020304" charset="0"/>
              </a:rPr>
              <a:t>, con </a:t>
            </a:r>
            <a:r>
              <a:rPr lang="en-US" sz="2400" dirty="0" err="1">
                <a:solidFill>
                  <a:srgbClr val="00B050"/>
                </a:solidFill>
                <a:latin typeface="Times New Roman" panose="02020603050405020304" charset="0"/>
                <a:cs typeface="Times New Roman" panose="02020603050405020304" charset="0"/>
              </a:rPr>
              <a:t>kiến</a:t>
            </a:r>
            <a:r>
              <a:rPr lang="en-US" sz="2400" dirty="0">
                <a:solidFill>
                  <a:srgbClr val="00B050"/>
                </a:solidFill>
                <a:latin typeface="Times New Roman" panose="02020603050405020304" charset="0"/>
                <a:cs typeface="Times New Roman" panose="02020603050405020304" charset="0"/>
              </a:rPr>
              <a:t>, viên phấn,...</a:t>
            </a:r>
            <a:endParaRPr lang="en-US" sz="2400" dirty="0">
              <a:solidFill>
                <a:srgbClr val="00B050"/>
              </a:solidFill>
              <a:latin typeface="Times New Roman" panose="02020603050405020304" charset="0"/>
              <a:cs typeface="Times New Roman" panose="02020603050405020304" charset="0"/>
            </a:endParaRPr>
          </a:p>
        </p:txBody>
      </p:sp>
      <p:sp>
        <p:nvSpPr>
          <p:cNvPr id="8" name="Cloud 7"/>
          <p:cNvSpPr/>
          <p:nvPr/>
        </p:nvSpPr>
        <p:spPr>
          <a:xfrm>
            <a:off x="6307012" y="1732452"/>
            <a:ext cx="5763068" cy="1910764"/>
          </a:xfrm>
          <a:prstGeom prst="cloud">
            <a:avLst/>
          </a:prstGeom>
          <a:solidFill>
            <a:srgbClr val="F5B5C7"/>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err="1">
                <a:solidFill>
                  <a:schemeClr val="tx1"/>
                </a:solidFill>
                <a:latin typeface="Times New Roman" panose="02020603050405020304" charset="0"/>
                <a:cs typeface="Times New Roman" panose="02020603050405020304" charset="0"/>
              </a:rPr>
              <a:t>ưu</a:t>
            </a:r>
            <a:r>
              <a:rPr lang="en-US" sz="2400" b="1" dirty="0">
                <a:solidFill>
                  <a:schemeClr val="tx1"/>
                </a:solidFill>
                <a:latin typeface="Times New Roman" panose="02020603050405020304" charset="0"/>
                <a:cs typeface="Times New Roman" panose="02020603050405020304" charset="0"/>
              </a:rPr>
              <a:t>: </a:t>
            </a:r>
            <a:r>
              <a:rPr lang="vi-VN" sz="2400" dirty="0">
                <a:solidFill>
                  <a:srgbClr val="00B050"/>
                </a:solidFill>
                <a:latin typeface="Times New Roman" panose="02020603050405020304" charset="0"/>
                <a:cs typeface="Times New Roman" panose="02020603050405020304" charset="0"/>
              </a:rPr>
              <a:t>lưu luyến, bưu thiếp, cứu giúp, hạt lựu, mưu trí, sưu tầm, tựu trường...</a:t>
            </a:r>
            <a:endParaRPr lang="en-US" sz="2400" dirty="0">
              <a:solidFill>
                <a:srgbClr val="00B050"/>
              </a:solidFill>
              <a:latin typeface="Times New Roman" panose="02020603050405020304" charset="0"/>
              <a:cs typeface="Times New Roman" panose="02020603050405020304" charset="0"/>
            </a:endParaRPr>
          </a:p>
        </p:txBody>
      </p:sp>
      <p:sp>
        <p:nvSpPr>
          <p:cNvPr id="10" name="Cloud 9"/>
          <p:cNvSpPr/>
          <p:nvPr/>
        </p:nvSpPr>
        <p:spPr>
          <a:xfrm>
            <a:off x="6428931" y="4693946"/>
            <a:ext cx="5763069" cy="1910764"/>
          </a:xfrm>
          <a:prstGeom prst="cloud">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err="1">
                <a:solidFill>
                  <a:schemeClr val="tx1"/>
                </a:solidFill>
                <a:latin typeface="Times New Roman" panose="02020603050405020304" charset="0"/>
                <a:cs typeface="Times New Roman" panose="02020603050405020304" charset="0"/>
              </a:rPr>
              <a:t>iêng</a:t>
            </a:r>
            <a:r>
              <a:rPr lang="en-US" sz="2400" dirty="0">
                <a:solidFill>
                  <a:srgbClr val="00B050"/>
                </a:solidFill>
                <a:latin typeface="Times New Roman" panose="02020603050405020304" charset="0"/>
                <a:cs typeface="Times New Roman" panose="02020603050405020304" charset="0"/>
              </a:rPr>
              <a:t>: </a:t>
            </a:r>
            <a:r>
              <a:rPr lang="vi-VN" sz="2400" dirty="0">
                <a:solidFill>
                  <a:srgbClr val="00B050"/>
                </a:solidFill>
                <a:latin typeface="Times New Roman" panose="02020603050405020304" charset="0"/>
                <a:cs typeface="Times New Roman" panose="02020603050405020304" charset="0"/>
              </a:rPr>
              <a:t>chao liệng, ngả nghiêng, lười biếng,</a:t>
            </a:r>
            <a:r>
              <a:rPr lang="en-US" altLang="vi-VN" sz="2400" dirty="0">
                <a:solidFill>
                  <a:srgbClr val="00B050"/>
                </a:solidFill>
                <a:latin typeface="Times New Roman" panose="02020603050405020304" charset="0"/>
                <a:cs typeface="Times New Roman" panose="02020603050405020304" charset="0"/>
              </a:rPr>
              <a:t>cồng chiêng, củ riềng,...</a:t>
            </a:r>
            <a:endParaRPr lang="en-US" altLang="vi-VN" sz="2400" dirty="0">
              <a:solidFill>
                <a:srgbClr val="00B050"/>
              </a:solidFill>
              <a:latin typeface="Times New Roman" panose="02020603050405020304" charset="0"/>
              <a:cs typeface="Times New Roman" panose="0202060305040502030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heckerboard(across)">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heckerboard(across)">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3"/>
      <p:bldP spid="4" grpId="0"/>
      <p:bldP spid="4" grpId="1"/>
      <p:bldP spid="4" grpId="3"/>
      <p:bldP spid="5" grpId="0" bldLvl="0" animBg="1"/>
      <p:bldP spid="5" grpId="1" animBg="1"/>
      <p:bldP spid="6" grpId="0"/>
      <p:bldP spid="6" grpId="1"/>
      <p:bldP spid="6" grpId="3"/>
      <p:bldP spid="9" grpId="0" bldLvl="0" animBg="1"/>
      <p:bldP spid="9" grpId="1" animBg="1"/>
      <p:bldP spid="8" grpId="0" bldLvl="0" animBg="1"/>
      <p:bldP spid="8" grpId="1" animBg="1"/>
      <p:bldP spid="10" grpId="0" bldLvl="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19050" y="0"/>
            <a:ext cx="9605963" cy="6858000"/>
          </a:xfrm>
          <a:prstGeom prst="rect">
            <a:avLst/>
          </a:prstGeom>
          <a:noFill/>
          <a:ln w="9525">
            <a:noFill/>
          </a:ln>
        </p:spPr>
      </p:pic>
      <p:sp>
        <p:nvSpPr>
          <p:cNvPr id="5" name="Cloud 4"/>
          <p:cNvSpPr/>
          <p:nvPr/>
        </p:nvSpPr>
        <p:spPr>
          <a:xfrm>
            <a:off x="9120188" y="4292600"/>
            <a:ext cx="3052763" cy="1944688"/>
          </a:xfrm>
          <a:prstGeom prst="cloud">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anose="02020603050405020304" charset="0"/>
              </a:defRPr>
            </a:lvl1pPr>
            <a:lvl2pPr marL="742950" indent="-285750">
              <a:defRPr>
                <a:solidFill>
                  <a:schemeClr val="tx1"/>
                </a:solidFill>
                <a:latin typeface="Times New Roman" panose="02020603050405020304" charset="0"/>
              </a:defRPr>
            </a:lvl2pPr>
            <a:lvl3pPr marL="1143000" indent="-228600">
              <a:defRPr>
                <a:solidFill>
                  <a:schemeClr val="tx1"/>
                </a:solidFill>
                <a:latin typeface="Times New Roman" panose="02020603050405020304" charset="0"/>
              </a:defRPr>
            </a:lvl3pPr>
            <a:lvl4pPr marL="1600200" indent="-228600">
              <a:defRPr>
                <a:solidFill>
                  <a:schemeClr val="tx1"/>
                </a:solidFill>
                <a:latin typeface="Times New Roman" panose="02020603050405020304" charset="0"/>
              </a:defRPr>
            </a:lvl4pPr>
            <a:lvl5pPr marL="2057400" indent="-228600">
              <a:defRPr>
                <a:solidFill>
                  <a:schemeClr val="tx1"/>
                </a:solidFill>
                <a:latin typeface="Times New Roman" panose="02020603050405020304" charset="0"/>
              </a:defRPr>
            </a:lvl5pPr>
            <a:lvl6pPr marL="2514600" indent="-228600" eaLnBrk="0" fontAlgn="base" hangingPunct="0">
              <a:spcBef>
                <a:spcPct val="0"/>
              </a:spcBef>
              <a:spcAft>
                <a:spcPct val="0"/>
              </a:spcAft>
              <a:defRPr>
                <a:solidFill>
                  <a:schemeClr val="tx1"/>
                </a:solidFill>
                <a:latin typeface="Times New Roman" panose="02020603050405020304" charset="0"/>
              </a:defRPr>
            </a:lvl6pPr>
            <a:lvl7pPr marL="2971800" indent="-228600" eaLnBrk="0" fontAlgn="base" hangingPunct="0">
              <a:spcBef>
                <a:spcPct val="0"/>
              </a:spcBef>
              <a:spcAft>
                <a:spcPct val="0"/>
              </a:spcAft>
              <a:defRPr>
                <a:solidFill>
                  <a:schemeClr val="tx1"/>
                </a:solidFill>
                <a:latin typeface="Times New Roman" panose="02020603050405020304" charset="0"/>
              </a:defRPr>
            </a:lvl7pPr>
            <a:lvl8pPr marL="3429000" indent="-228600" eaLnBrk="0" fontAlgn="base" hangingPunct="0">
              <a:spcBef>
                <a:spcPct val="0"/>
              </a:spcBef>
              <a:spcAft>
                <a:spcPct val="0"/>
              </a:spcAft>
              <a:defRPr>
                <a:solidFill>
                  <a:schemeClr val="tx1"/>
                </a:solidFill>
                <a:latin typeface="Times New Roman" panose="02020603050405020304" charset="0"/>
              </a:defRPr>
            </a:lvl8pPr>
            <a:lvl9pPr marL="3886200" indent="-228600" eaLnBrk="0" fontAlgn="base" hangingPunct="0">
              <a:spcBef>
                <a:spcPct val="0"/>
              </a:spcBef>
              <a:spcAft>
                <a:spcPct val="0"/>
              </a:spcAft>
              <a:defRPr>
                <a:solidFill>
                  <a:schemeClr val="tx1"/>
                </a:solidFill>
                <a:latin typeface="Times New Roman" panose="0202060305040502030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Rounded"/>
                <a:ea typeface="Arial-Rounded"/>
                <a:cs typeface="Arial-Rounded"/>
              </a:rPr>
              <a:t>Đọc mẫu</a:t>
            </a:r>
            <a:endParaRPr kumimoji="0" lang="en-US" altLang="en-US" sz="3200" b="0" i="0" u="none" strike="noStrike" kern="1200" cap="none" spc="0" normalizeH="0" baseline="0" noProof="0">
              <a:ln>
                <a:noFill/>
              </a:ln>
              <a:solidFill>
                <a:srgbClr val="FFFFFF"/>
              </a:solidFill>
              <a:effectLst/>
              <a:uLnTx/>
              <a:uFillTx/>
              <a:latin typeface="Arial-Rounded"/>
              <a:ea typeface="Arial-Rounded"/>
              <a:cs typeface="Arial-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0" y="0"/>
            <a:ext cx="11814810" cy="6858000"/>
          </a:xfrm>
          <a:prstGeom prst="rect">
            <a:avLst/>
          </a:prstGeom>
          <a:noFill/>
          <a:ln w="9525">
            <a:noFill/>
          </a:ln>
        </p:spPr>
      </p:pic>
      <p:cxnSp>
        <p:nvCxnSpPr>
          <p:cNvPr id="2" name="Straight Connector 1"/>
          <p:cNvCxnSpPr/>
          <p:nvPr/>
        </p:nvCxnSpPr>
        <p:spPr>
          <a:xfrm flipH="1" flipV="1">
            <a:off x="771525" y="1659255"/>
            <a:ext cx="1344930" cy="3048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flipH="1">
            <a:off x="7694295" y="4100830"/>
            <a:ext cx="1699895" cy="4635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flipH="1">
            <a:off x="10399395" y="1643380"/>
            <a:ext cx="1174115" cy="1587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H="1" flipV="1">
            <a:off x="5037455" y="3065145"/>
            <a:ext cx="1498600" cy="1524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TextBox 1"/>
          <p:cNvSpPr txBox="1"/>
          <p:nvPr/>
        </p:nvSpPr>
        <p:spPr>
          <a:xfrm>
            <a:off x="3311525" y="171450"/>
            <a:ext cx="5568950" cy="584200"/>
          </a:xfrm>
          <a:prstGeom prst="rect">
            <a:avLst/>
          </a:prstGeom>
          <a:noFill/>
          <a:ln w="9525">
            <a:noFill/>
          </a:ln>
        </p:spPr>
        <p:txBody>
          <a:bodyPr anchor="t" anchorCtr="0">
            <a:spAutoFit/>
          </a:bodyPr>
          <a:p>
            <a:pPr algn="ctr" eaLnBrk="0" hangingPunct="0"/>
            <a:r>
              <a:rPr lang="en-US" altLang="en-US" sz="3200" b="1" dirty="0">
                <a:solidFill>
                  <a:srgbClr val="009900"/>
                </a:solidFill>
                <a:latin typeface="Times New Roman" panose="02020603050405020304" charset="0"/>
              </a:rPr>
              <a:t>Chữ A và những người bạn</a:t>
            </a:r>
            <a:endParaRPr lang="en-US" altLang="en-US" sz="3200" b="1" dirty="0">
              <a:solidFill>
                <a:srgbClr val="009900"/>
              </a:solidFill>
              <a:latin typeface="Times New Roman" panose="02020603050405020304" charset="0"/>
            </a:endParaRPr>
          </a:p>
        </p:txBody>
      </p:sp>
      <p:sp>
        <p:nvSpPr>
          <p:cNvPr id="5" name="TextBox 4"/>
          <p:cNvSpPr txBox="1"/>
          <p:nvPr/>
        </p:nvSpPr>
        <p:spPr>
          <a:xfrm>
            <a:off x="0" y="831850"/>
            <a:ext cx="12192000" cy="2678113"/>
          </a:xfrm>
          <a:prstGeom prst="rect">
            <a:avLst/>
          </a:prstGeom>
          <a:noFill/>
          <a:ln w="9525">
            <a:noFill/>
          </a:ln>
        </p:spPr>
        <p:txBody>
          <a:bodyPr anchor="t" anchorCtr="0">
            <a:spAutoFit/>
          </a:bodyPr>
          <a:p>
            <a:pPr algn="just" eaLnBrk="0" hangingPunct="0"/>
            <a:r>
              <a:rPr lang="en-US" altLang="en-US" sz="2800" dirty="0">
                <a:latin typeface="Times New Roman" panose="02020603050405020304" charset="0"/>
              </a:rPr>
              <a:t>         Tôi là chữ A. Từ lâu, tôi đã nổi tiếng. Hễ nhắc đến tên tôi, ai cũng biết. Khi  </a:t>
            </a:r>
            <a:endParaRPr lang="en-US" altLang="en-US" sz="2800" dirty="0">
              <a:latin typeface="Times New Roman" panose="02020603050405020304" charset="0"/>
            </a:endParaRPr>
          </a:p>
          <a:p>
            <a:pPr algn="just" eaLnBrk="0" hangingPunct="0"/>
            <a:r>
              <a:rPr lang="en-US" altLang="en-US" sz="2800" dirty="0">
                <a:latin typeface="Times New Roman" panose="02020603050405020304" charset="0"/>
              </a:rPr>
              <a:t>vui sướng quá, người ta thường reo lên tên tôi. Khi ngạc nhiên, sửng sốt người ta cũng gọi tên tôi.</a:t>
            </a:r>
            <a:endParaRPr lang="en-US" altLang="en-US" sz="2800" dirty="0">
              <a:latin typeface="Times New Roman" panose="02020603050405020304" charset="0"/>
            </a:endParaRPr>
          </a:p>
          <a:p>
            <a:pPr algn="just" eaLnBrk="0" hangingPunct="0"/>
            <a:r>
              <a:rPr lang="en-US" altLang="en-US" sz="2800" dirty="0">
                <a:latin typeface="Times New Roman" panose="02020603050405020304" charset="0"/>
              </a:rPr>
              <a:t>        Tôi đứng đầu bảng chữ cái tiếng Việt. Trong bảng chữ cái của nhiều nước, tôi cũng được người ta trân trọng xếp ở đầu hàng. Hằng năm, cứđến ngày khai trường, rất nhiều trẻ em làm quen với tôi trước tiên.</a:t>
            </a:r>
            <a:endParaRPr lang="en-US" altLang="en-US" sz="2800" dirty="0">
              <a:latin typeface="Times New Roman" panose="02020603050405020304" charset="0"/>
            </a:endParaRPr>
          </a:p>
        </p:txBody>
      </p:sp>
      <p:sp>
        <p:nvSpPr>
          <p:cNvPr id="7" name="TextBox 6"/>
          <p:cNvSpPr txBox="1"/>
          <p:nvPr/>
        </p:nvSpPr>
        <p:spPr>
          <a:xfrm>
            <a:off x="0" y="3441700"/>
            <a:ext cx="12192000" cy="3108325"/>
          </a:xfrm>
          <a:prstGeom prst="rect">
            <a:avLst/>
          </a:prstGeom>
          <a:noFill/>
          <a:ln w="9525">
            <a:noFill/>
          </a:ln>
        </p:spPr>
        <p:txBody>
          <a:bodyPr anchor="t" anchorCtr="0">
            <a:spAutoFit/>
          </a:bodyPr>
          <a:p>
            <a:pPr algn="just" eaLnBrk="0" hangingPunct="0"/>
            <a:r>
              <a:rPr lang="en-US" altLang="en-US" sz="2800" dirty="0">
                <a:latin typeface="Times New Roman" panose="02020603050405020304" charset="0"/>
              </a:rPr>
              <a:t>         Tôi luôn mơ ước chỉ mình tôi làm ra một cuốn sách. Nhưng rồi,tôi nhận ra rằng, nếu chỉ một mình, tôi chẳng thể nói được với ai điều gì. Một cuốn sách chỉ toàn chữ A không thể là cuốn sách mà mọi ngườimuốn đọc. Để có cuốn sách hay, tôi cần các bạn B, C, D, Đ, E, …</a:t>
            </a:r>
            <a:endParaRPr lang="en-US" altLang="en-US" sz="2800" dirty="0">
              <a:latin typeface="Times New Roman" panose="02020603050405020304" charset="0"/>
            </a:endParaRPr>
          </a:p>
          <a:p>
            <a:pPr algn="just" eaLnBrk="0" hangingPunct="0"/>
            <a:r>
              <a:rPr lang="en-US" altLang="en-US" sz="2800" dirty="0">
                <a:latin typeface="Times New Roman" panose="02020603050405020304" charset="0"/>
              </a:rPr>
              <a:t>        Chúng tôi luôn ở bên nhau và cần có nhau trên những trang sách.</a:t>
            </a:r>
            <a:endParaRPr lang="en-US" altLang="en-US" sz="2800" dirty="0">
              <a:latin typeface="Times New Roman" panose="02020603050405020304" charset="0"/>
            </a:endParaRPr>
          </a:p>
          <a:p>
            <a:pPr algn="just" eaLnBrk="0" hangingPunct="0"/>
            <a:r>
              <a:rPr lang="en-US" altLang="en-US" sz="2800" dirty="0">
                <a:latin typeface="Times New Roman" panose="02020603050405020304" charset="0"/>
              </a:rPr>
              <a:t>        Các bạn nhỏ hãy gặp chúng tôi hằng ngày nhé!</a:t>
            </a:r>
            <a:endParaRPr lang="en-US" altLang="en-US" sz="2800" dirty="0">
              <a:latin typeface="Times New Roman" panose="02020603050405020304" charset="0"/>
            </a:endParaRPr>
          </a:p>
          <a:p>
            <a:pPr algn="r" eaLnBrk="0" hangingPunct="0"/>
            <a:r>
              <a:rPr lang="en-US" altLang="en-US" sz="2800" dirty="0">
                <a:latin typeface="Times New Roman" panose="02020603050405020304" charset="0"/>
              </a:rPr>
              <a:t>(Theo Trần Hoài Dương)</a:t>
            </a:r>
            <a:endParaRPr lang="en-US" altLang="en-US" sz="2800" dirty="0">
              <a:latin typeface="Times New Roman" panose="02020603050405020304" charset="0"/>
            </a:endParaRPr>
          </a:p>
        </p:txBody>
      </p:sp>
      <p:sp>
        <p:nvSpPr>
          <p:cNvPr id="9" name="Oval 8"/>
          <p:cNvSpPr/>
          <p:nvPr/>
        </p:nvSpPr>
        <p:spPr>
          <a:xfrm>
            <a:off x="334963" y="819150"/>
            <a:ext cx="457200" cy="457200"/>
          </a:xfrm>
          <a:prstGeom prst="ellipse">
            <a:avLst/>
          </a:prstGeom>
          <a:solidFill>
            <a:srgbClr val="FF00FF"/>
          </a:solidFill>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000000"/>
                </a:solidFill>
                <a:effectLst/>
                <a:uLnTx/>
                <a:uFillTx/>
                <a:latin typeface="Times New Roman" panose="02020603050405020304" charset="0"/>
                <a:ea typeface="+mn-ea"/>
                <a:cs typeface="Times New Roman" panose="02020603050405020304" charset="0"/>
              </a:rPr>
              <a:t>1</a:t>
            </a:r>
            <a:endParaRPr kumimoji="0" lang="en-US" sz="2400" b="1" i="0" u="none" strike="noStrike" kern="1200" cap="none" spc="0" normalizeH="0" baseline="0" noProof="0" dirty="0">
              <a:ln>
                <a:noFill/>
              </a:ln>
              <a:solidFill>
                <a:srgbClr val="000000"/>
              </a:solidFill>
              <a:effectLst/>
              <a:uLnTx/>
              <a:uFillTx/>
              <a:latin typeface="Times New Roman" panose="02020603050405020304" charset="0"/>
              <a:ea typeface="+mn-ea"/>
              <a:cs typeface="Times New Roman" panose="02020603050405020304" charset="0"/>
            </a:endParaRPr>
          </a:p>
        </p:txBody>
      </p:sp>
      <p:sp>
        <p:nvSpPr>
          <p:cNvPr id="10" name="Oval 9"/>
          <p:cNvSpPr/>
          <p:nvPr/>
        </p:nvSpPr>
        <p:spPr>
          <a:xfrm>
            <a:off x="334963" y="3509963"/>
            <a:ext cx="457200" cy="457200"/>
          </a:xfrm>
          <a:prstGeom prst="ellipse">
            <a:avLst/>
          </a:prstGeom>
          <a:solidFill>
            <a:srgbClr val="FF00FF"/>
          </a:solidFill>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000000"/>
                </a:solidFill>
                <a:effectLst/>
                <a:uLnTx/>
                <a:uFillTx/>
                <a:latin typeface="Times New Roman" panose="02020603050405020304" charset="0"/>
                <a:ea typeface="+mn-ea"/>
                <a:cs typeface="Times New Roman" panose="02020603050405020304" charset="0"/>
              </a:rPr>
              <a:t>2</a:t>
            </a:r>
            <a:endParaRPr kumimoji="0" lang="en-US" sz="2400" b="1" i="0" u="none" strike="noStrike" kern="1200" cap="none" spc="0" normalizeH="0" baseline="0" noProof="0" dirty="0">
              <a:ln>
                <a:noFill/>
              </a:ln>
              <a:solidFill>
                <a:srgbClr val="000000"/>
              </a:solidFill>
              <a:effectLst/>
              <a:uLnTx/>
              <a:uFillTx/>
              <a:latin typeface="Times New Roman" panose="02020603050405020304" charset="0"/>
              <a:ea typeface="+mn-ea"/>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5"/>
                                        </p:tgtEl>
                                        <p:attrNameLst>
                                          <p:attrName>style.color</p:attrName>
                                        </p:attrNameLst>
                                      </p:cBhvr>
                                      <p:to>
                                        <a:srgbClr val="0000FF"/>
                                      </p:to>
                                    </p:animClr>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ox(in)">
                                      <p:cBhvr>
                                        <p:cTn id="14" dur="500"/>
                                        <p:tgtEl>
                                          <p:spTgt spid="10"/>
                                        </p:tgtEl>
                                      </p:cBhvr>
                                    </p:animEffect>
                                  </p:childTnLst>
                                </p:cTn>
                              </p:par>
                              <p:par>
                                <p:cTn id="15" presetID="3" presetClass="emph" presetSubtype="2" fill="hold" grpId="0" nodeType="withEffect">
                                  <p:stCondLst>
                                    <p:cond delay="0"/>
                                  </p:stCondLst>
                                  <p:childTnLst>
                                    <p:animClr clrSpc="rgb" dir="cw">
                                      <p:cBhvr override="childStyle">
                                        <p:cTn id="16" dur="500" fill="hold"/>
                                        <p:tgtEl>
                                          <p:spTgt spid="7"/>
                                        </p:tgtEl>
                                        <p:attrNameLst>
                                          <p:attrName>style.color</p:attrName>
                                        </p:attrNameLst>
                                      </p:cBhvr>
                                      <p:to>
                                        <a:srgbClr val="00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TextBox 1"/>
          <p:cNvSpPr txBox="1"/>
          <p:nvPr/>
        </p:nvSpPr>
        <p:spPr>
          <a:xfrm>
            <a:off x="3311525" y="171450"/>
            <a:ext cx="5568950" cy="584200"/>
          </a:xfrm>
          <a:prstGeom prst="rect">
            <a:avLst/>
          </a:prstGeom>
          <a:noFill/>
          <a:ln w="9525">
            <a:noFill/>
          </a:ln>
        </p:spPr>
        <p:txBody>
          <a:bodyPr anchor="t" anchorCtr="0">
            <a:spAutoFit/>
          </a:bodyPr>
          <a:p>
            <a:pPr algn="ctr" eaLnBrk="0" hangingPunct="0"/>
            <a:r>
              <a:rPr lang="en-US" altLang="en-US" sz="3200" b="1" dirty="0">
                <a:solidFill>
                  <a:srgbClr val="009900"/>
                </a:solidFill>
                <a:latin typeface="Times New Roman" panose="02020603050405020304" charset="0"/>
              </a:rPr>
              <a:t>Chữ A và những người bạn</a:t>
            </a:r>
            <a:endParaRPr lang="en-US" altLang="en-US" sz="3200" b="1" dirty="0">
              <a:solidFill>
                <a:srgbClr val="009900"/>
              </a:solidFill>
              <a:latin typeface="Times New Roman" panose="02020603050405020304" charset="0"/>
            </a:endParaRPr>
          </a:p>
        </p:txBody>
      </p:sp>
      <p:sp>
        <p:nvSpPr>
          <p:cNvPr id="5" name="TextBox 4"/>
          <p:cNvSpPr txBox="1"/>
          <p:nvPr/>
        </p:nvSpPr>
        <p:spPr>
          <a:xfrm>
            <a:off x="0" y="831850"/>
            <a:ext cx="12192000" cy="2678113"/>
          </a:xfrm>
          <a:prstGeom prst="rect">
            <a:avLst/>
          </a:prstGeom>
          <a:noFill/>
          <a:ln w="9525">
            <a:noFill/>
          </a:ln>
        </p:spPr>
        <p:txBody>
          <a:bodyPr anchor="t" anchorCtr="0">
            <a:spAutoFit/>
          </a:bodyPr>
          <a:p>
            <a:pPr algn="just" eaLnBrk="0" hangingPunct="0"/>
            <a:r>
              <a:rPr lang="en-US" altLang="en-US" sz="2800" dirty="0">
                <a:latin typeface="Times New Roman" panose="02020603050405020304" charset="0"/>
              </a:rPr>
              <a:t>         Tôi là chữ A. Từ lâu, tôi đã nổi tiếng. Hễ nhắc đến tên tôi, ai cũng biết. Khi  </a:t>
            </a:r>
            <a:endParaRPr lang="en-US" altLang="en-US" sz="2800" dirty="0">
              <a:latin typeface="Times New Roman" panose="02020603050405020304" charset="0"/>
            </a:endParaRPr>
          </a:p>
          <a:p>
            <a:pPr algn="just" eaLnBrk="0" hangingPunct="0"/>
            <a:r>
              <a:rPr lang="en-US" altLang="en-US" sz="2800" dirty="0">
                <a:latin typeface="Times New Roman" panose="02020603050405020304" charset="0"/>
              </a:rPr>
              <a:t>vui sướng quá, người ta thường reo lên tên tôi. Khi ngạc nhiên, sửng sốt người ta cũng gọi tên tôi.</a:t>
            </a:r>
            <a:endParaRPr lang="en-US" altLang="en-US" sz="2800" dirty="0">
              <a:latin typeface="Times New Roman" panose="02020603050405020304" charset="0"/>
            </a:endParaRPr>
          </a:p>
          <a:p>
            <a:pPr algn="just" eaLnBrk="0" hangingPunct="0"/>
            <a:r>
              <a:rPr lang="en-US" altLang="en-US" sz="2800" dirty="0">
                <a:latin typeface="Times New Roman" panose="02020603050405020304" charset="0"/>
              </a:rPr>
              <a:t>        Tôi đứng đầu bảng chữ cái tiếng Việt. Trong bảng chữ cái của nhiều nước, tôi cũng được người ta trân trọng xếp ở đầu hàng. Hằng năm, cứđến ngày khai trường, rất nhiều trẻ em làm quen với tôi trước tiên.</a:t>
            </a:r>
            <a:endParaRPr lang="en-US" altLang="en-US" sz="2800" dirty="0">
              <a:latin typeface="Times New Roman" panose="02020603050405020304" charset="0"/>
            </a:endParaRPr>
          </a:p>
        </p:txBody>
      </p:sp>
      <p:sp>
        <p:nvSpPr>
          <p:cNvPr id="7" name="TextBox 6"/>
          <p:cNvSpPr txBox="1"/>
          <p:nvPr/>
        </p:nvSpPr>
        <p:spPr>
          <a:xfrm>
            <a:off x="0" y="3441700"/>
            <a:ext cx="12192000" cy="3108325"/>
          </a:xfrm>
          <a:prstGeom prst="rect">
            <a:avLst/>
          </a:prstGeom>
          <a:noFill/>
          <a:ln w="9525">
            <a:noFill/>
          </a:ln>
        </p:spPr>
        <p:txBody>
          <a:bodyPr anchor="t" anchorCtr="0">
            <a:spAutoFit/>
          </a:bodyPr>
          <a:p>
            <a:pPr algn="just" eaLnBrk="0" hangingPunct="0"/>
            <a:r>
              <a:rPr lang="en-US" altLang="en-US" sz="2800" dirty="0">
                <a:latin typeface="Times New Roman" panose="02020603050405020304" charset="0"/>
              </a:rPr>
              <a:t>         Tôi luôn mơ ước chỉ mình tôi làm ra một cuốn sách. Nhưng rồi,tôi nhận ra rằng, nếu chỉ một mình, tôi chẳng thể nói được với ai điều gì. Một cuốn sách chỉ toàn chữ A không thể là cuốn sách mà mọi ngườimuốn đọc. Để có cuốn sách hay, tôi cần các bạn B, C, D, Đ, E, …</a:t>
            </a:r>
            <a:endParaRPr lang="en-US" altLang="en-US" sz="2800" dirty="0">
              <a:latin typeface="Times New Roman" panose="02020603050405020304" charset="0"/>
            </a:endParaRPr>
          </a:p>
          <a:p>
            <a:pPr algn="just" eaLnBrk="0" hangingPunct="0"/>
            <a:r>
              <a:rPr lang="en-US" altLang="en-US" sz="2800" dirty="0">
                <a:latin typeface="Times New Roman" panose="02020603050405020304" charset="0"/>
              </a:rPr>
              <a:t>        Chúng tôi luôn ở bên nhau và cần có nhau trên những trang sách.</a:t>
            </a:r>
            <a:endParaRPr lang="en-US" altLang="en-US" sz="2800" dirty="0">
              <a:latin typeface="Times New Roman" panose="02020603050405020304" charset="0"/>
            </a:endParaRPr>
          </a:p>
          <a:p>
            <a:pPr algn="just" eaLnBrk="0" hangingPunct="0"/>
            <a:r>
              <a:rPr lang="en-US" altLang="en-US" sz="2800" dirty="0">
                <a:latin typeface="Times New Roman" panose="02020603050405020304" charset="0"/>
              </a:rPr>
              <a:t>        Các bạn nhỏ hãy gặp chúng tôi hằng ngày nhé!</a:t>
            </a:r>
            <a:endParaRPr lang="en-US" altLang="en-US" sz="2800" dirty="0">
              <a:latin typeface="Times New Roman" panose="02020603050405020304" charset="0"/>
            </a:endParaRPr>
          </a:p>
          <a:p>
            <a:pPr algn="r" eaLnBrk="0" hangingPunct="0"/>
            <a:r>
              <a:rPr lang="en-US" altLang="en-US" sz="2800" dirty="0">
                <a:latin typeface="Times New Roman" panose="02020603050405020304" charset="0"/>
              </a:rPr>
              <a:t>(Theo Trần Hoài Dương)</a:t>
            </a:r>
            <a:endParaRPr lang="en-US" altLang="en-US" sz="2800" dirty="0">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500" fill="hold"/>
                                        <p:tgtEl>
                                          <p:spTgt spid="5"/>
                                        </p:tgtEl>
                                        <p:attrNameLst>
                                          <p:attrName>style.color</p:attrName>
                                        </p:attrNameLst>
                                      </p:cBhvr>
                                      <p:to>
                                        <a:srgbClr val="0000FF"/>
                                      </p:to>
                                    </p:animClr>
                                  </p:childTnLst>
                                </p:cTn>
                              </p:par>
                              <p:par>
                                <p:cTn id="7" presetID="3" presetClass="emph" presetSubtype="2" fill="hold" grpId="0" nodeType="withEffect">
                                  <p:stCondLst>
                                    <p:cond delay="0"/>
                                  </p:stCondLst>
                                  <p:childTnLst>
                                    <p:animClr clrSpc="rgb" dir="cw">
                                      <p:cBhvr override="childStyle">
                                        <p:cTn id="8" dur="500" fill="hold"/>
                                        <p:tgtEl>
                                          <p:spTgt spid="7"/>
                                        </p:tgtEl>
                                        <p:attrNameLst>
                                          <p:attrName>style.color</p:attrName>
                                        </p:attrNameLst>
                                      </p:cBhvr>
                                      <p:to>
                                        <a:srgbClr val="00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1"/>
          <p:cNvPicPr>
            <a:picLocks noChangeAspect="1"/>
          </p:cNvPicPr>
          <p:nvPr/>
        </p:nvPicPr>
        <p:blipFill>
          <a:blip r:embed="rId1"/>
          <a:stretch>
            <a:fillRect/>
          </a:stretch>
        </p:blipFill>
        <p:spPr>
          <a:xfrm>
            <a:off x="0" y="0"/>
            <a:ext cx="11765280" cy="4494530"/>
          </a:xfrm>
          <a:prstGeom prst="rect">
            <a:avLst/>
          </a:prstGeom>
          <a:noFill/>
          <a:ln w="9525">
            <a:noFill/>
          </a:ln>
        </p:spPr>
      </p:pic>
      <p:sp>
        <p:nvSpPr>
          <p:cNvPr id="2" name="TextBox 43"/>
          <p:cNvSpPr txBox="1"/>
          <p:nvPr/>
        </p:nvSpPr>
        <p:spPr>
          <a:xfrm>
            <a:off x="1675241" y="4624070"/>
            <a:ext cx="9381623" cy="521970"/>
          </a:xfrm>
          <a:prstGeom prst="rect">
            <a:avLst/>
          </a:prstGeom>
          <a:noFill/>
          <a:ln w="9525">
            <a:noFill/>
          </a:ln>
        </p:spPr>
        <p:txBody>
          <a:bodyPr anchor="t" anchorCtr="0">
            <a:spAutoFit/>
          </a:bodyPr>
          <a:p>
            <a:pPr algn="ctr" defTabSz="913130" eaLnBrk="0" hangingPunct="0">
              <a:buFontTx/>
            </a:pPr>
            <a:r>
              <a:rPr lang="en-US" altLang="en-US" sz="2800" dirty="0">
                <a:solidFill>
                  <a:srgbClr val="FF0000"/>
                </a:solidFill>
                <a:latin typeface="Times New Roman" panose="02020603050405020304" charset="0"/>
                <a:ea typeface="Arial-Rounded"/>
                <a:cs typeface="Times New Roman" panose="02020603050405020304" charset="0"/>
              </a:rPr>
              <a:t>1. Trong bảng chữ cái tiếng Việt chữ A đứng ở vị trí nào?</a:t>
            </a:r>
            <a:endParaRPr lang="en-US" altLang="vi-VN" sz="2800" dirty="0">
              <a:solidFill>
                <a:srgbClr val="FF0000"/>
              </a:solidFill>
              <a:latin typeface="Times New Roman" panose="02020603050405020304" charset="0"/>
              <a:ea typeface="Arial-Rounded"/>
              <a:cs typeface="Times New Roman" panose="02020603050405020304" charset="0"/>
              <a:sym typeface="+mn-lt"/>
            </a:endParaRPr>
          </a:p>
        </p:txBody>
      </p:sp>
      <p:sp>
        <p:nvSpPr>
          <p:cNvPr id="22" name="Text Box 21"/>
          <p:cNvSpPr txBox="1"/>
          <p:nvPr/>
        </p:nvSpPr>
        <p:spPr>
          <a:xfrm>
            <a:off x="1480820" y="5275580"/>
            <a:ext cx="9853930" cy="521970"/>
          </a:xfrm>
          <a:prstGeom prst="rect">
            <a:avLst/>
          </a:prstGeom>
          <a:noFill/>
          <a:ln w="9525">
            <a:noFill/>
          </a:ln>
        </p:spPr>
        <p:txBody>
          <a:bodyPr wrap="square" anchor="t" anchorCtr="0">
            <a:spAutoFit/>
          </a:bodyPr>
          <a:p>
            <a:pPr eaLnBrk="0" hangingPunct="0">
              <a:buFontTx/>
            </a:pPr>
            <a:r>
              <a:rPr lang="en-US" altLang="en-US" sz="2800" dirty="0">
                <a:solidFill>
                  <a:srgbClr val="0000FF"/>
                </a:solidFill>
                <a:latin typeface="Times New Roman" panose="02020603050405020304" charset="0"/>
                <a:ea typeface="Arial-Rounded"/>
                <a:cs typeface="Times New Roman" panose="02020603050405020304" charset="0"/>
                <a:sym typeface="+mn-ea"/>
              </a:rPr>
              <a:t>Trong bảng chữ cái tiếng Việt  chữ A đứng đầu .</a:t>
            </a:r>
            <a:endParaRPr lang="en-US" altLang="en-US" sz="2800" dirty="0">
              <a:solidFill>
                <a:srgbClr val="0000FF"/>
              </a:solidFill>
              <a:latin typeface="Times New Roman" panose="02020603050405020304" charset="0"/>
              <a:ea typeface="Arial-Rounded"/>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1"/>
          <p:cNvPicPr>
            <a:picLocks noChangeAspect="1"/>
          </p:cNvPicPr>
          <p:nvPr/>
        </p:nvPicPr>
        <p:blipFill>
          <a:blip r:embed="rId1"/>
          <a:stretch>
            <a:fillRect/>
          </a:stretch>
        </p:blipFill>
        <p:spPr>
          <a:xfrm>
            <a:off x="0" y="0"/>
            <a:ext cx="11765280" cy="4494530"/>
          </a:xfrm>
          <a:prstGeom prst="rect">
            <a:avLst/>
          </a:prstGeom>
          <a:noFill/>
          <a:ln w="9525">
            <a:noFill/>
          </a:ln>
        </p:spPr>
      </p:pic>
      <p:sp>
        <p:nvSpPr>
          <p:cNvPr id="24596" name="TextBox 43"/>
          <p:cNvSpPr txBox="1"/>
          <p:nvPr/>
        </p:nvSpPr>
        <p:spPr>
          <a:xfrm>
            <a:off x="1841968" y="4768789"/>
            <a:ext cx="7385548" cy="521970"/>
          </a:xfrm>
          <a:prstGeom prst="rect">
            <a:avLst/>
          </a:prstGeom>
          <a:noFill/>
          <a:ln w="9525">
            <a:noFill/>
          </a:ln>
        </p:spPr>
        <p:txBody>
          <a:bodyPr anchor="t" anchorCtr="0">
            <a:spAutoFit/>
          </a:bodyPr>
          <a:p>
            <a:pPr algn="ctr" defTabSz="913130" eaLnBrk="0" hangingPunct="0">
              <a:buFontTx/>
            </a:pPr>
            <a:r>
              <a:rPr lang="en-US" altLang="en-US" sz="2800" dirty="0">
                <a:solidFill>
                  <a:srgbClr val="FF0000"/>
                </a:solidFill>
                <a:latin typeface="Times New Roman" panose="02020603050405020304" charset="0"/>
                <a:ea typeface="Arial-Rounded"/>
                <a:cs typeface="Times New Roman" panose="02020603050405020304" charset="0"/>
              </a:rPr>
              <a:t>2. Chữ A mơ ước điều gì?</a:t>
            </a:r>
            <a:endParaRPr lang="en-US" altLang="vi-VN" sz="2800" dirty="0">
              <a:solidFill>
                <a:srgbClr val="FF0000"/>
              </a:solidFill>
              <a:latin typeface="Times New Roman" panose="02020603050405020304" charset="0"/>
              <a:ea typeface="Arial-Rounded"/>
              <a:cs typeface="Times New Roman" panose="02020603050405020304" charset="0"/>
              <a:sym typeface="+mn-lt"/>
            </a:endParaRPr>
          </a:p>
        </p:txBody>
      </p:sp>
      <p:sp>
        <p:nvSpPr>
          <p:cNvPr id="23" name="Text Box 22"/>
          <p:cNvSpPr txBox="1"/>
          <p:nvPr/>
        </p:nvSpPr>
        <p:spPr>
          <a:xfrm>
            <a:off x="1929130" y="5430520"/>
            <a:ext cx="7907338" cy="521970"/>
          </a:xfrm>
          <a:prstGeom prst="rect">
            <a:avLst/>
          </a:prstGeom>
          <a:noFill/>
          <a:ln w="9525">
            <a:noFill/>
          </a:ln>
        </p:spPr>
        <p:txBody>
          <a:bodyPr anchor="t" anchorCtr="0">
            <a:spAutoFit/>
          </a:bodyPr>
          <a:p>
            <a:pPr eaLnBrk="0" hangingPunct="0">
              <a:buFontTx/>
            </a:pPr>
            <a:r>
              <a:rPr lang="en-US" altLang="en-US" sz="2800" dirty="0">
                <a:solidFill>
                  <a:srgbClr val="0000FF"/>
                </a:solidFill>
                <a:latin typeface="Times New Roman" panose="02020603050405020304" charset="0"/>
                <a:ea typeface="Arial-Rounded"/>
                <a:cs typeface="Times New Roman" panose="02020603050405020304" charset="0"/>
                <a:sym typeface="+mn-ea"/>
              </a:rPr>
              <a:t>Chữ A mơ ước 1 mình nó làm ra một cuốn sách</a:t>
            </a:r>
            <a:r>
              <a:rPr lang="en-US" altLang="en-US" sz="2800" dirty="0">
                <a:solidFill>
                  <a:srgbClr val="0000FF"/>
                </a:solidFill>
                <a:latin typeface="Times New Roman" panose="02020603050405020304" charset="0"/>
                <a:cs typeface="Times New Roman" panose="02020603050405020304" charset="0"/>
                <a:sym typeface="+mn-ea"/>
              </a:rPr>
              <a:t>.</a:t>
            </a:r>
            <a:endParaRPr lang="en-US" altLang="vi-VN" sz="2800" dirty="0">
              <a:solidFill>
                <a:srgbClr val="0000FF"/>
              </a:solidFill>
              <a:latin typeface="Times New Roman" panose="02020603050405020304" charset="0"/>
              <a:ea typeface="Arial-Rounded"/>
              <a:cs typeface="Times New Roman" panose="020206030504050203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1"/>
          <p:cNvPicPr>
            <a:picLocks noChangeAspect="1"/>
          </p:cNvPicPr>
          <p:nvPr/>
        </p:nvPicPr>
        <p:blipFill>
          <a:blip r:embed="rId1"/>
          <a:stretch>
            <a:fillRect/>
          </a:stretch>
        </p:blipFill>
        <p:spPr>
          <a:xfrm>
            <a:off x="0" y="0"/>
            <a:ext cx="11765280" cy="4494530"/>
          </a:xfrm>
          <a:prstGeom prst="rect">
            <a:avLst/>
          </a:prstGeom>
          <a:noFill/>
          <a:ln w="9525">
            <a:noFill/>
          </a:ln>
        </p:spPr>
      </p:pic>
      <p:sp>
        <p:nvSpPr>
          <p:cNvPr id="24599" name="TextBox 43"/>
          <p:cNvSpPr txBox="1"/>
          <p:nvPr/>
        </p:nvSpPr>
        <p:spPr>
          <a:xfrm>
            <a:off x="679960" y="4696611"/>
            <a:ext cx="7777628" cy="521970"/>
          </a:xfrm>
          <a:prstGeom prst="rect">
            <a:avLst/>
          </a:prstGeom>
          <a:noFill/>
          <a:ln w="9525">
            <a:noFill/>
          </a:ln>
        </p:spPr>
        <p:txBody>
          <a:bodyPr anchor="t" anchorCtr="0">
            <a:spAutoFit/>
          </a:bodyPr>
          <a:p>
            <a:pPr algn="ctr" defTabSz="913130" eaLnBrk="0" hangingPunct="0">
              <a:buFontTx/>
            </a:pPr>
            <a:r>
              <a:rPr lang="en-US" altLang="vi-VN" sz="2800" dirty="0">
                <a:solidFill>
                  <a:srgbClr val="FF0000"/>
                </a:solidFill>
                <a:latin typeface="Times New Roman" panose="02020603050405020304" charset="0"/>
                <a:ea typeface="Arial-Rounded"/>
                <a:cs typeface="Times New Roman" panose="02020603050405020304" charset="0"/>
                <a:sym typeface="+mn-lt"/>
              </a:rPr>
              <a:t>3. Chữ A nhận ra điều gì?</a:t>
            </a:r>
            <a:endParaRPr lang="en-US" altLang="vi-VN" sz="2800" dirty="0">
              <a:solidFill>
                <a:srgbClr val="FF0000"/>
              </a:solidFill>
              <a:latin typeface="Times New Roman" panose="02020603050405020304" charset="0"/>
              <a:ea typeface="Arial-Rounded"/>
              <a:cs typeface="Times New Roman" panose="02020603050405020304" charset="0"/>
              <a:sym typeface="+mn-lt"/>
            </a:endParaRPr>
          </a:p>
        </p:txBody>
      </p:sp>
      <p:sp>
        <p:nvSpPr>
          <p:cNvPr id="24" name="Text Box 23"/>
          <p:cNvSpPr txBox="1"/>
          <p:nvPr/>
        </p:nvSpPr>
        <p:spPr>
          <a:xfrm>
            <a:off x="680085" y="5420360"/>
            <a:ext cx="10701020" cy="953135"/>
          </a:xfrm>
          <a:prstGeom prst="rect">
            <a:avLst/>
          </a:prstGeom>
          <a:noFill/>
          <a:ln w="9525">
            <a:noFill/>
          </a:ln>
        </p:spPr>
        <p:txBody>
          <a:bodyPr wrap="square" anchor="t" anchorCtr="0">
            <a:spAutoFit/>
          </a:bodyPr>
          <a:p>
            <a:pPr algn="just" defTabSz="913130" eaLnBrk="0" hangingPunct="0">
              <a:buFontTx/>
            </a:pPr>
            <a:r>
              <a:rPr lang="en-US" altLang="vi-VN" sz="2800" dirty="0">
                <a:solidFill>
                  <a:srgbClr val="0000FF"/>
                </a:solidFill>
                <a:latin typeface="Times New Roman" panose="02020603050405020304" charset="0"/>
                <a:ea typeface="Arial-Rounded"/>
                <a:cs typeface="Times New Roman" panose="02020603050405020304" charset="0"/>
                <a:sym typeface="+mn-lt"/>
              </a:rPr>
              <a:t>Chữ A nhận ra nếu chỉ có một mình, chữ A chẳng thể nói được điều gì với ai.</a:t>
            </a:r>
            <a:endParaRPr lang="en-US" altLang="vi-VN" sz="2800" dirty="0">
              <a:solidFill>
                <a:srgbClr val="0000FF"/>
              </a:solidFill>
              <a:latin typeface="Times New Roman" panose="02020603050405020304" charset="0"/>
              <a:ea typeface="Arial-Rounded"/>
              <a:cs typeface="Times New Roman" panose="020206030504050203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1"/>
          <p:cNvPicPr>
            <a:picLocks noChangeAspect="1"/>
          </p:cNvPicPr>
          <p:nvPr/>
        </p:nvPicPr>
        <p:blipFill>
          <a:blip r:embed="rId1"/>
          <a:stretch>
            <a:fillRect/>
          </a:stretch>
        </p:blipFill>
        <p:spPr>
          <a:xfrm>
            <a:off x="0" y="0"/>
            <a:ext cx="11765280" cy="3460115"/>
          </a:xfrm>
          <a:prstGeom prst="rect">
            <a:avLst/>
          </a:prstGeom>
          <a:noFill/>
          <a:ln w="9525">
            <a:noFill/>
          </a:ln>
        </p:spPr>
      </p:pic>
      <p:sp>
        <p:nvSpPr>
          <p:cNvPr id="24606" name="TextBox 43"/>
          <p:cNvSpPr txBox="1"/>
          <p:nvPr/>
        </p:nvSpPr>
        <p:spPr>
          <a:xfrm>
            <a:off x="1727644" y="3619782"/>
            <a:ext cx="7575529" cy="521970"/>
          </a:xfrm>
          <a:prstGeom prst="rect">
            <a:avLst/>
          </a:prstGeom>
          <a:noFill/>
          <a:ln w="9525">
            <a:noFill/>
          </a:ln>
        </p:spPr>
        <p:txBody>
          <a:bodyPr anchor="t" anchorCtr="0">
            <a:spAutoFit/>
          </a:bodyPr>
          <a:p>
            <a:pPr algn="ctr" defTabSz="913130" eaLnBrk="0" hangingPunct="0">
              <a:buFontTx/>
            </a:pPr>
            <a:r>
              <a:rPr lang="en-US" altLang="vi-VN" sz="2800" dirty="0">
                <a:solidFill>
                  <a:srgbClr val="FF0000"/>
                </a:solidFill>
                <a:latin typeface="Times New Roman" panose="02020603050405020304" charset="0"/>
                <a:ea typeface="Arial-Rounded"/>
                <a:cs typeface="Times New Roman" panose="02020603050405020304" charset="0"/>
                <a:sym typeface="+mn-lt"/>
              </a:rPr>
              <a:t>4. Chữ A muốn nhắn nhủ điều gì đến các bạn ?</a:t>
            </a:r>
            <a:endParaRPr lang="en-US" altLang="vi-VN" sz="2800" dirty="0">
              <a:solidFill>
                <a:srgbClr val="FF0000"/>
              </a:solidFill>
              <a:latin typeface="Times New Roman" panose="02020603050405020304" charset="0"/>
              <a:ea typeface="Arial-Rounded"/>
              <a:cs typeface="Times New Roman" panose="02020603050405020304" charset="0"/>
              <a:sym typeface="+mn-lt"/>
            </a:endParaRPr>
          </a:p>
        </p:txBody>
      </p:sp>
      <p:sp>
        <p:nvSpPr>
          <p:cNvPr id="34" name="TextBox 43"/>
          <p:cNvSpPr txBox="1"/>
          <p:nvPr/>
        </p:nvSpPr>
        <p:spPr>
          <a:xfrm>
            <a:off x="2219325" y="4300538"/>
            <a:ext cx="4864100" cy="1383665"/>
          </a:xfrm>
          <a:prstGeom prst="rect">
            <a:avLst/>
          </a:prstGeom>
          <a:noFill/>
          <a:ln w="9525">
            <a:noFill/>
          </a:ln>
        </p:spPr>
        <p:txBody>
          <a:bodyPr anchor="t" anchorCtr="0">
            <a:spAutoFit/>
          </a:bodyPr>
          <a:p>
            <a:pPr marL="514350" indent="-514350" algn="just" defTabSz="913130" eaLnBrk="0" hangingPunct="0">
              <a:buFontTx/>
              <a:buAutoNum type="alphaLcPeriod"/>
            </a:pPr>
            <a:r>
              <a:rPr lang="en-US" altLang="vi-VN" sz="2800" dirty="0">
                <a:latin typeface="Times New Roman" panose="02020603050405020304" charset="0"/>
                <a:ea typeface="Arial-Rounded"/>
                <a:cs typeface="Times New Roman" panose="02020603050405020304" charset="0"/>
                <a:sym typeface="+mn-lt"/>
              </a:rPr>
              <a:t>Chăm viết chữ cái</a:t>
            </a:r>
            <a:endParaRPr lang="en-US" altLang="vi-VN" sz="2800" dirty="0">
              <a:latin typeface="Times New Roman" panose="02020603050405020304" charset="0"/>
              <a:ea typeface="Arial-Rounded"/>
              <a:cs typeface="Times New Roman" panose="02020603050405020304" charset="0"/>
              <a:sym typeface="+mn-lt"/>
            </a:endParaRPr>
          </a:p>
          <a:p>
            <a:pPr marL="514350" indent="-514350" algn="just" defTabSz="913130" eaLnBrk="0" hangingPunct="0">
              <a:buFontTx/>
              <a:buAutoNum type="alphaLcPeriod"/>
            </a:pPr>
            <a:r>
              <a:rPr lang="en-US" altLang="vi-VN" sz="2800" dirty="0">
                <a:latin typeface="Times New Roman" panose="02020603050405020304" charset="0"/>
                <a:ea typeface="Arial-Rounded"/>
                <a:cs typeface="Times New Roman" panose="02020603050405020304" charset="0"/>
                <a:sym typeface="+mn-lt"/>
              </a:rPr>
              <a:t>Chăm đọc sách</a:t>
            </a:r>
            <a:endParaRPr lang="en-US" altLang="vi-VN" sz="2800" dirty="0">
              <a:latin typeface="Times New Roman" panose="02020603050405020304" charset="0"/>
              <a:ea typeface="Arial-Rounded"/>
              <a:cs typeface="Times New Roman" panose="02020603050405020304" charset="0"/>
              <a:sym typeface="+mn-lt"/>
            </a:endParaRPr>
          </a:p>
          <a:p>
            <a:pPr marL="514350" indent="-514350" algn="just" defTabSz="913130" eaLnBrk="0" hangingPunct="0">
              <a:buFontTx/>
              <a:buAutoNum type="alphaLcPeriod"/>
            </a:pPr>
            <a:r>
              <a:rPr lang="en-US" altLang="vi-VN" sz="2800" dirty="0">
                <a:latin typeface="Times New Roman" panose="02020603050405020304" charset="0"/>
                <a:ea typeface="Arial-Rounded"/>
                <a:cs typeface="Times New Roman" panose="02020603050405020304" charset="0"/>
                <a:sym typeface="+mn-lt"/>
              </a:rPr>
              <a:t>Chăm xếp các chữ cái</a:t>
            </a:r>
            <a:endParaRPr lang="en-US" altLang="vi-VN" sz="2800" dirty="0">
              <a:latin typeface="Times New Roman" panose="02020603050405020304" charset="0"/>
              <a:ea typeface="Arial-Rounded"/>
              <a:cs typeface="Times New Roman" panose="020206030504050203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xEl>
                                              <p:charRg st="0" end="18"/>
                                            </p:txEl>
                                          </p:spTgt>
                                        </p:tgtEl>
                                        <p:attrNameLst>
                                          <p:attrName>style.visibility</p:attrName>
                                        </p:attrNameLst>
                                      </p:cBhvr>
                                      <p:to>
                                        <p:strVal val="visible"/>
                                      </p:to>
                                    </p:set>
                                    <p:anim calcmode="lin" valueType="num">
                                      <p:cBhvr>
                                        <p:cTn id="7" dur="500" fill="hold"/>
                                        <p:tgtEl>
                                          <p:spTgt spid="34">
                                            <p:txEl>
                                              <p:charRg st="0" end="18"/>
                                            </p:txEl>
                                          </p:spTgt>
                                        </p:tgtEl>
                                        <p:attrNameLst>
                                          <p:attrName>ppt_w</p:attrName>
                                        </p:attrNameLst>
                                      </p:cBhvr>
                                      <p:tavLst>
                                        <p:tav tm="0">
                                          <p:val>
                                            <p:fltVal val="0,000000"/>
                                          </p:val>
                                        </p:tav>
                                        <p:tav tm="100000">
                                          <p:val>
                                            <p:strVal val="#ppt_w"/>
                                          </p:val>
                                        </p:tav>
                                      </p:tavLst>
                                    </p:anim>
                                    <p:anim calcmode="lin" valueType="num">
                                      <p:cBhvr>
                                        <p:cTn id="8" dur="500" fill="hold"/>
                                        <p:tgtEl>
                                          <p:spTgt spid="34">
                                            <p:txEl>
                                              <p:charRg st="0" end="18"/>
                                            </p:txEl>
                                          </p:spTgt>
                                        </p:tgtEl>
                                        <p:attrNameLst>
                                          <p:attrName>ppt_h</p:attrName>
                                        </p:attrNameLst>
                                      </p:cBhvr>
                                      <p:tavLst>
                                        <p:tav tm="0">
                                          <p:val>
                                            <p:fltVal val="0,000000"/>
                                          </p:val>
                                        </p:tav>
                                        <p:tav tm="100000">
                                          <p:val>
                                            <p:strVal val="#ppt_h"/>
                                          </p:val>
                                        </p:tav>
                                      </p:tavLst>
                                    </p:anim>
                                    <p:animEffect transition="in" filter="fade">
                                      <p:cBhvr>
                                        <p:cTn id="9" dur="500"/>
                                        <p:tgtEl>
                                          <p:spTgt spid="34">
                                            <p:txEl>
                                              <p:charRg st="0" end="18"/>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iterate type="lt">
                                    <p:tmAbs val="0"/>
                                  </p:iterate>
                                  <p:childTnLst>
                                    <p:set>
                                      <p:cBhvr>
                                        <p:cTn id="13" dur="1" fill="hold">
                                          <p:stCondLst>
                                            <p:cond delay="0"/>
                                          </p:stCondLst>
                                        </p:cTn>
                                        <p:tgtEl>
                                          <p:spTgt spid="34">
                                            <p:txEl>
                                              <p:charRg st="18" end="32"/>
                                            </p:txEl>
                                          </p:spTgt>
                                        </p:tgtEl>
                                        <p:attrNameLst>
                                          <p:attrName>style.visibility</p:attrName>
                                        </p:attrNameLst>
                                      </p:cBhvr>
                                      <p:to>
                                        <p:strVal val="visible"/>
                                      </p:to>
                                    </p:set>
                                    <p:anim calcmode="lin" valueType="num">
                                      <p:cBhvr>
                                        <p:cTn id="14" dur="500" fill="hold"/>
                                        <p:tgtEl>
                                          <p:spTgt spid="34">
                                            <p:txEl>
                                              <p:charRg st="18" end="32"/>
                                            </p:txEl>
                                          </p:spTgt>
                                        </p:tgtEl>
                                        <p:attrNameLst>
                                          <p:attrName>ppt_w</p:attrName>
                                        </p:attrNameLst>
                                      </p:cBhvr>
                                      <p:tavLst>
                                        <p:tav tm="0">
                                          <p:val>
                                            <p:fltVal val="0,000000"/>
                                          </p:val>
                                        </p:tav>
                                        <p:tav tm="100000">
                                          <p:val>
                                            <p:strVal val="#ppt_w"/>
                                          </p:val>
                                        </p:tav>
                                      </p:tavLst>
                                    </p:anim>
                                    <p:anim calcmode="lin" valueType="num">
                                      <p:cBhvr>
                                        <p:cTn id="15" dur="500" fill="hold"/>
                                        <p:tgtEl>
                                          <p:spTgt spid="34">
                                            <p:txEl>
                                              <p:charRg st="18" end="32"/>
                                            </p:txEl>
                                          </p:spTgt>
                                        </p:tgtEl>
                                        <p:attrNameLst>
                                          <p:attrName>ppt_h</p:attrName>
                                        </p:attrNameLst>
                                      </p:cBhvr>
                                      <p:tavLst>
                                        <p:tav tm="0">
                                          <p:val>
                                            <p:fltVal val="0,000000"/>
                                          </p:val>
                                        </p:tav>
                                        <p:tav tm="100000">
                                          <p:val>
                                            <p:strVal val="#ppt_h"/>
                                          </p:val>
                                        </p:tav>
                                      </p:tavLst>
                                    </p:anim>
                                    <p:animEffect transition="in" filter="fade">
                                      <p:cBhvr>
                                        <p:cTn id="16" dur="500"/>
                                        <p:tgtEl>
                                          <p:spTgt spid="34">
                                            <p:txEl>
                                              <p:charRg st="18" end="3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4">
                                            <p:txEl>
                                              <p:charRg st="32" end="53"/>
                                            </p:txEl>
                                          </p:spTgt>
                                        </p:tgtEl>
                                        <p:attrNameLst>
                                          <p:attrName>style.visibility</p:attrName>
                                        </p:attrNameLst>
                                      </p:cBhvr>
                                      <p:to>
                                        <p:strVal val="visible"/>
                                      </p:to>
                                    </p:set>
                                    <p:anim calcmode="lin" valueType="num">
                                      <p:cBhvr>
                                        <p:cTn id="21" dur="500" fill="hold"/>
                                        <p:tgtEl>
                                          <p:spTgt spid="34">
                                            <p:txEl>
                                              <p:charRg st="32" end="53"/>
                                            </p:txEl>
                                          </p:spTgt>
                                        </p:tgtEl>
                                        <p:attrNameLst>
                                          <p:attrName>ppt_w</p:attrName>
                                        </p:attrNameLst>
                                      </p:cBhvr>
                                      <p:tavLst>
                                        <p:tav tm="0">
                                          <p:val>
                                            <p:fltVal val="0,000000"/>
                                          </p:val>
                                        </p:tav>
                                        <p:tav tm="100000">
                                          <p:val>
                                            <p:strVal val="#ppt_w"/>
                                          </p:val>
                                        </p:tav>
                                      </p:tavLst>
                                    </p:anim>
                                    <p:anim calcmode="lin" valueType="num">
                                      <p:cBhvr>
                                        <p:cTn id="22" dur="500" fill="hold"/>
                                        <p:tgtEl>
                                          <p:spTgt spid="34">
                                            <p:txEl>
                                              <p:charRg st="32" end="53"/>
                                            </p:txEl>
                                          </p:spTgt>
                                        </p:tgtEl>
                                        <p:attrNameLst>
                                          <p:attrName>ppt_h</p:attrName>
                                        </p:attrNameLst>
                                      </p:cBhvr>
                                      <p:tavLst>
                                        <p:tav tm="0">
                                          <p:val>
                                            <p:fltVal val="0,000000"/>
                                          </p:val>
                                        </p:tav>
                                        <p:tav tm="100000">
                                          <p:val>
                                            <p:strVal val="#ppt_h"/>
                                          </p:val>
                                        </p:tav>
                                      </p:tavLst>
                                    </p:anim>
                                    <p:animEffect transition="in" filter="fade">
                                      <p:cBhvr>
                                        <p:cTn id="23" dur="500"/>
                                        <p:tgtEl>
                                          <p:spTgt spid="34">
                                            <p:txEl>
                                              <p:charRg st="32" end="5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34">
                                            <p:txEl>
                                              <p:charRg st="18" end="32"/>
                                            </p:txEl>
                                          </p:spTgt>
                                        </p:tgtEl>
                                        <p:attrNameLst>
                                          <p:attrName>style.color</p:attrName>
                                        </p:attrNameLst>
                                      </p:cBhvr>
                                      <p:to>
                                        <p:clrVal>
                                          <a:srgbClr val="0000ff"/>
                                        </p:clrVal>
                                      </p:to>
                                    </p:set>
                                    <p:set>
                                      <p:cBhvr>
                                        <p:cTn id="28" dur="500" fill="hold"/>
                                        <p:tgtEl>
                                          <p:spTgt spid="34">
                                            <p:txEl>
                                              <p:charRg st="18" end="32"/>
                                            </p:txEl>
                                          </p:spTgt>
                                        </p:tgtEl>
                                        <p:attrNameLst>
                                          <p:attrName>fillcolor</p:attrName>
                                        </p:attrNameLst>
                                      </p:cBhvr>
                                      <p:to>
                                        <p:clrVal>
                                          <a:srgbClr val="0000ff"/>
                                        </p:clrVal>
                                      </p:to>
                                    </p:set>
                                    <p:set>
                                      <p:cBhvr>
                                        <p:cTn id="29" dur="500" fill="hold"/>
                                        <p:tgtEl>
                                          <p:spTgt spid="34">
                                            <p:txEl>
                                              <p:charRg st="18" end="3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3846</Words>
  <Application>WPS Presentation</Application>
  <PresentationFormat>Widescreen</PresentationFormat>
  <Paragraphs>158</Paragraphs>
  <Slides>17</Slides>
  <Notes>1</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17</vt:i4>
      </vt:variant>
    </vt:vector>
  </HeadingPairs>
  <TitlesOfParts>
    <vt:vector size="41" baseType="lpstr">
      <vt:lpstr>Arial</vt:lpstr>
      <vt:lpstr>SimSun</vt:lpstr>
      <vt:lpstr>Wingdings</vt:lpstr>
      <vt:lpstr>Calibri</vt:lpstr>
      <vt:lpstr>ITC Avant Garde Std Bk</vt:lpstr>
      <vt:lpstr>Century Gothic</vt:lpstr>
      <vt:lpstr>Montserrat Medium</vt:lpstr>
      <vt:lpstr>Segoe Print</vt:lpstr>
      <vt:lpstr>Nunito</vt:lpstr>
      <vt:lpstr>Montserrat</vt:lpstr>
      <vt:lpstr>Just Another Hand</vt:lpstr>
      <vt:lpstr>Arial-SGK-TV</vt:lpstr>
      <vt:lpstr>Times New Roman</vt:lpstr>
      <vt:lpstr>Arial-Rounded</vt:lpstr>
      <vt:lpstr>Arial-Rounded</vt:lpstr>
      <vt:lpstr>VNI 27 Bendigo</vt:lpstr>
      <vt:lpstr>HP001 4 hàng</vt:lpstr>
      <vt:lpstr>HP001 4H</vt:lpstr>
      <vt:lpstr>HP001 5 hàng</vt:lpstr>
      <vt:lpstr>Calibri</vt:lpstr>
      <vt:lpstr>Microsoft YaHei</vt:lpstr>
      <vt:lpstr>Arial Unicode MS</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Chọn a hoặc 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LỚP 1</dc:title>
  <dc:creator/>
  <cp:lastModifiedBy>admin</cp:lastModifiedBy>
  <cp:revision>223</cp:revision>
  <dcterms:created xsi:type="dcterms:W3CDTF">2020-10-01T15:34:00Z</dcterms:created>
  <dcterms:modified xsi:type="dcterms:W3CDTF">2021-11-29T12:11:49Z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1033-11.2.0.10382</vt:lpwstr>
  </property>
  <property fmtid="{D5CDD505-2E9C-101B-9397-08002B2CF9AE}" pid="3" name="ICV">
    <vt:lpwstr>83C538ACAE2D477FB4C218B00B2B3D45</vt:lpwstr>
  </property>
</Properties>
</file>