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886" r:id="rId2"/>
    <p:sldId id="887" r:id="rId3"/>
    <p:sldId id="888" r:id="rId4"/>
    <p:sldId id="889" r:id="rId5"/>
    <p:sldId id="890" r:id="rId6"/>
    <p:sldId id="863" r:id="rId7"/>
    <p:sldId id="862" r:id="rId8"/>
    <p:sldId id="860" r:id="rId9"/>
    <p:sldId id="877" r:id="rId10"/>
    <p:sldId id="824" r:id="rId11"/>
    <p:sldId id="849" r:id="rId12"/>
    <p:sldId id="828" r:id="rId13"/>
    <p:sldId id="832" r:id="rId14"/>
    <p:sldId id="847" r:id="rId15"/>
    <p:sldId id="845" r:id="rId16"/>
    <p:sldId id="794" r:id="rId17"/>
    <p:sldId id="884" r:id="rId18"/>
    <p:sldId id="842" r:id="rId19"/>
    <p:sldId id="883" r:id="rId20"/>
    <p:sldId id="878" r:id="rId21"/>
    <p:sldId id="88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9CF42A-0727-415B-94D6-25961D2B8347}" type="datetimeFigureOut">
              <a:rPr lang="en-US" smtClean="0"/>
              <a:t>13/12/2021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399E09-C66A-45F6-8955-F14FC4A63DAA}" type="slidenum">
              <a:rPr lang="en-US" smtClean="0"/>
              <a:t>‹#›</a:t>
            </a:fld>
            <a:endParaRPr lang="en-US"/>
          </a:p>
        </p:txBody>
      </p:sp>
    </p:spTree>
    <p:extLst>
      <p:ext uri="{BB962C8B-B14F-4D97-AF65-F5344CB8AC3E}">
        <p14:creationId xmlns:p14="http://schemas.microsoft.com/office/powerpoint/2010/main" val="540989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mtClean="0"/>
              <a:t>Click</a:t>
            </a:r>
            <a:r>
              <a:rPr lang="en-US" baseline="0" smtClean="0"/>
              <a:t> vào kem để tới câu hỏi</a:t>
            </a:r>
          </a:p>
          <a:p>
            <a:pPr marL="171450" indent="-171450">
              <a:buFont typeface="Arial" charset="0"/>
              <a:buChar char="•"/>
            </a:pPr>
            <a:r>
              <a:rPr lang="en-US" baseline="0" smtClean="0"/>
              <a:t>Tại slide câu hỏi, click vào  kem để quay về</a:t>
            </a:r>
          </a:p>
          <a:p>
            <a:pPr marL="171450" indent="-171450">
              <a:buFont typeface="Arial" charset="0"/>
              <a:buChar char="•"/>
            </a:pPr>
            <a:r>
              <a:rPr lang="en-US" baseline="0" smtClean="0"/>
              <a:t>Khi chơi xong, click vào mây và mặt trời để đến bài mới</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1</a:t>
            </a:fld>
            <a:endParaRPr lang="en-US"/>
          </a:p>
        </p:txBody>
      </p:sp>
    </p:spTree>
    <p:extLst>
      <p:ext uri="{BB962C8B-B14F-4D97-AF65-F5344CB8AC3E}">
        <p14:creationId xmlns:p14="http://schemas.microsoft.com/office/powerpoint/2010/main" val="1019378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a:p>
        </p:txBody>
      </p:sp>
      <p:sp>
        <p:nvSpPr>
          <p:cNvPr id="4" name="Slide Number Placeholder 3"/>
          <p:cNvSpPr>
            <a:spLocks noGrp="1"/>
          </p:cNvSpPr>
          <p:nvPr>
            <p:ph type="sldNum" sz="quarter" idx="5"/>
          </p:nvPr>
        </p:nvSpPr>
        <p:spPr/>
        <p:txBody>
          <a:bodyPr/>
          <a:lstStyle/>
          <a:p>
            <a:fld id="{F3CCB6CA-BE65-4DA3-A6EB-21D1E12311E3}" type="slidenum">
              <a:rPr lang="en-US" smtClean="0"/>
              <a:t>16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582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8E96E9AE-D825-4BD0-BE5A-45DB0766ABA4}" type="datetimeFigureOut">
              <a:rPr lang="vi-VN" smtClean="0"/>
              <a:t>13/12/2021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C31CC28-F2B6-4965-B7FC-4FA9EABECE12}" type="slidenum">
              <a:rPr lang="vi-VN" smtClean="0"/>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8E96E9AE-D825-4BD0-BE5A-45DB0766ABA4}" type="datetimeFigureOut">
              <a:rPr lang="vi-VN" smtClean="0"/>
              <a:t>13/12/2021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C31CC28-F2B6-4965-B7FC-4FA9EABECE12}" type="slidenum">
              <a:rPr lang="vi-VN" smtClean="0"/>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8E96E9AE-D825-4BD0-BE5A-45DB0766ABA4}" type="datetimeFigureOut">
              <a:rPr lang="vi-VN" smtClean="0"/>
              <a:t>13/12/2021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C31CC28-F2B6-4965-B7FC-4FA9EABECE12}" type="slidenum">
              <a:rPr lang="vi-VN" smtClean="0"/>
              <a:t>‹#›</a:t>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12192000" cy="20900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755674"/>
            <a:ext cx="12192000" cy="10232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t>13/12/2021</a:t>
            </a:fld>
            <a:endParaRPr lang="en-US"/>
          </a:p>
        </p:txBody>
      </p:sp>
      <p:sp>
        <p:nvSpPr>
          <p:cNvPr id="5" name="Footer Placeholder 4">
            <a:extLst>
              <a:ext uri="{FF2B5EF4-FFF2-40B4-BE49-F238E27FC236}">
                <a16:creationId xmlns="" xmlns:a16="http://schemas.microsoft.com/office/drawing/2014/main"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a:extLst>
              <a:ext uri="{FF2B5EF4-FFF2-40B4-BE49-F238E27FC236}">
                <a16:creationId xmlns=""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916700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8E96E9AE-D825-4BD0-BE5A-45DB0766ABA4}" type="datetimeFigureOut">
              <a:rPr lang="vi-VN" smtClean="0"/>
              <a:t>13/12/2021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C31CC28-F2B6-4965-B7FC-4FA9EABECE12}" type="slidenum">
              <a:rPr lang="vi-VN" smtClean="0"/>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96E9AE-D825-4BD0-BE5A-45DB0766ABA4}" type="datetimeFigureOut">
              <a:rPr lang="vi-VN" smtClean="0"/>
              <a:t>13/12/2021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C31CC28-F2B6-4965-B7FC-4FA9EABECE12}" type="slidenum">
              <a:rPr lang="vi-VN" smtClean="0"/>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8E96E9AE-D825-4BD0-BE5A-45DB0766ABA4}" type="datetimeFigureOut">
              <a:rPr lang="vi-VN" smtClean="0"/>
              <a:t>13/12/2021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C31CC28-F2B6-4965-B7FC-4FA9EABECE12}" type="slidenum">
              <a:rPr lang="vi-VN" smtClean="0"/>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8E96E9AE-D825-4BD0-BE5A-45DB0766ABA4}" type="datetimeFigureOut">
              <a:rPr lang="vi-VN" smtClean="0"/>
              <a:t>13/12/2021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CC31CC28-F2B6-4965-B7FC-4FA9EABECE12}" type="slidenum">
              <a:rPr lang="vi-VN" smtClean="0"/>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8E96E9AE-D825-4BD0-BE5A-45DB0766ABA4}" type="datetimeFigureOut">
              <a:rPr lang="vi-VN" smtClean="0"/>
              <a:t>13/12/2021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CC31CC28-F2B6-4965-B7FC-4FA9EABECE12}" type="slidenum">
              <a:rPr lang="vi-VN" smtClean="0"/>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96E9AE-D825-4BD0-BE5A-45DB0766ABA4}" type="datetimeFigureOut">
              <a:rPr lang="vi-VN" smtClean="0"/>
              <a:t>13/12/2021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CC31CC28-F2B6-4965-B7FC-4FA9EABECE12}" type="slidenum">
              <a:rPr lang="vi-VN" smtClean="0"/>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96E9AE-D825-4BD0-BE5A-45DB0766ABA4}" type="datetimeFigureOut">
              <a:rPr lang="vi-VN" smtClean="0"/>
              <a:t>13/12/2021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C31CC28-F2B6-4965-B7FC-4FA9EABECE12}" type="slidenum">
              <a:rPr lang="vi-VN" smtClean="0"/>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96E9AE-D825-4BD0-BE5A-45DB0766ABA4}" type="datetimeFigureOut">
              <a:rPr lang="vi-VN" smtClean="0"/>
              <a:t>13/12/2021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C31CC28-F2B6-4965-B7FC-4FA9EABECE12}" type="slidenum">
              <a:rPr lang="vi-VN" smtClean="0"/>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6E9AE-D825-4BD0-BE5A-45DB0766ABA4}" type="datetimeFigureOut">
              <a:rPr lang="vi-VN" smtClean="0"/>
              <a:t>13/12/2021</a:t>
            </a:fld>
            <a:endParaRPr lang="vi-VN"/>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31CC28-F2B6-4965-B7FC-4FA9EABECE12}" type="slidenum">
              <a:rPr lang="vi-VN" smtClean="0"/>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73" r:id="rId13"/>
    <p:sldLayoutId id="2147483674" r:id="rId14"/>
    <p:sldLayoutId id="2147483675" r:id="rId15"/>
    <p:sldLayoutId id="2147483676" r:id="rId16"/>
    <p:sldLayoutId id="2147483677" r:id="rId17"/>
    <p:sldLayoutId id="2147483678" r:id="rId18"/>
    <p:sldLayoutId id="2147483680"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slide" Target="slide7.xml"/><Relationship Id="rId3" Type="http://schemas.openxmlformats.org/officeDocument/2006/relationships/image" Target="../media/image1.jpeg"/><Relationship Id="rId7" Type="http://schemas.openxmlformats.org/officeDocument/2006/relationships/slide" Target="slide3.xml"/><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slide" Target="slide5.xml"/><Relationship Id="rId5" Type="http://schemas.openxmlformats.org/officeDocument/2006/relationships/image" Target="../media/image2.png"/><Relationship Id="rId10" Type="http://schemas.openxmlformats.org/officeDocument/2006/relationships/image" Target="../media/image4.png"/><Relationship Id="rId4" Type="http://schemas.openxmlformats.org/officeDocument/2006/relationships/slide" Target="slide2.xml"/><Relationship Id="rId9" Type="http://schemas.openxmlformats.org/officeDocument/2006/relationships/slide" Target="slide4.xml"/><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8457"/>
          <a:stretch/>
        </p:blipFill>
        <p:spPr>
          <a:xfrm>
            <a:off x="-1" y="-1"/>
            <a:ext cx="12192001" cy="6991351"/>
          </a:xfrm>
          <a:prstGeom prst="rect">
            <a:avLst/>
          </a:prstGeom>
        </p:spPr>
      </p:pic>
      <p:pic>
        <p:nvPicPr>
          <p:cNvPr id="8" name="Picture 7">
            <a:hlinkClick r:id="rId4" action="ppaction://hlinksldjump"/>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584" b="31363" l="4200" r="14100"/>
                    </a14:imgEffect>
                  </a14:imgLayer>
                </a14:imgProps>
              </a:ext>
              <a:ext uri="{28A0092B-C50C-407E-A947-70E740481C1C}">
                <a14:useLocalDpi xmlns:a14="http://schemas.microsoft.com/office/drawing/2010/main" val="0"/>
              </a:ext>
            </a:extLst>
          </a:blip>
          <a:srcRect l="4127" t="5050" r="85322" b="68485"/>
          <a:stretch/>
        </p:blipFill>
        <p:spPr>
          <a:xfrm rot="1356724">
            <a:off x="716691" y="2622398"/>
            <a:ext cx="1762662" cy="3656150"/>
          </a:xfrm>
          <a:prstGeom prst="rect">
            <a:avLst/>
          </a:prstGeom>
        </p:spPr>
      </p:pic>
      <p:pic>
        <p:nvPicPr>
          <p:cNvPr id="9" name="Picture 8">
            <a:hlinkClick r:id="rId7" action="ppaction://hlinksldjump"/>
          </p:cNvPr>
          <p:cNvPicPr>
            <a:picLocks noChangeAspect="1"/>
          </p:cNvPicPr>
          <p:nvPr/>
        </p:nvPicPr>
        <p:blipFill rotWithShape="1">
          <a:blip r:embed="rId8">
            <a:extLst>
              <a:ext uri="{BEBA8EAE-BF5A-486C-A8C5-ECC9F3942E4B}">
                <a14:imgProps xmlns:a14="http://schemas.microsoft.com/office/drawing/2010/main">
                  <a14:imgLayer r:embed="rId6">
                    <a14:imgEffect>
                      <a14:backgroundRemoval t="3981" b="32328" l="16300" r="26700"/>
                    </a14:imgEffect>
                  </a14:imgLayer>
                </a14:imgProps>
              </a:ext>
              <a:ext uri="{28A0092B-C50C-407E-A947-70E740481C1C}">
                <a14:useLocalDpi xmlns:a14="http://schemas.microsoft.com/office/drawing/2010/main" val="0"/>
              </a:ext>
            </a:extLst>
          </a:blip>
          <a:srcRect l="16348" t="5451" r="73101" b="68084"/>
          <a:stretch/>
        </p:blipFill>
        <p:spPr>
          <a:xfrm rot="20494740">
            <a:off x="4261882" y="2754918"/>
            <a:ext cx="1762662" cy="3656150"/>
          </a:xfrm>
          <a:prstGeom prst="rect">
            <a:avLst/>
          </a:prstGeom>
        </p:spPr>
      </p:pic>
      <p:pic>
        <p:nvPicPr>
          <p:cNvPr id="10" name="Picture 9">
            <a:hlinkClick r:id="rId9" action="ppaction://hlinksldjump"/>
          </p:cNvPr>
          <p:cNvPicPr>
            <a:picLocks noChangeAspect="1"/>
          </p:cNvPicPr>
          <p:nvPr/>
        </p:nvPicPr>
        <p:blipFill rotWithShape="1">
          <a:blip r:embed="rId10">
            <a:extLst>
              <a:ext uri="{BEBA8EAE-BF5A-486C-A8C5-ECC9F3942E4B}">
                <a14:imgProps xmlns:a14="http://schemas.microsoft.com/office/drawing/2010/main">
                  <a14:imgLayer r:embed="rId6">
                    <a14:imgEffect>
                      <a14:backgroundRemoval t="2413" b="31122" l="43900" r="55000"/>
                    </a14:imgEffect>
                  </a14:imgLayer>
                </a14:imgProps>
              </a:ext>
              <a:ext uri="{28A0092B-C50C-407E-A947-70E740481C1C}">
                <a14:useLocalDpi xmlns:a14="http://schemas.microsoft.com/office/drawing/2010/main" val="0"/>
              </a:ext>
            </a:extLst>
          </a:blip>
          <a:srcRect l="44724" t="3044" r="44724" b="68878"/>
          <a:stretch/>
        </p:blipFill>
        <p:spPr>
          <a:xfrm rot="616500">
            <a:off x="6644770" y="561628"/>
            <a:ext cx="1693408" cy="3726542"/>
          </a:xfrm>
          <a:prstGeom prst="rect">
            <a:avLst/>
          </a:prstGeom>
        </p:spPr>
      </p:pic>
      <p:pic>
        <p:nvPicPr>
          <p:cNvPr id="11" name="Picture 10">
            <a:hlinkClick r:id="rId11" action="ppaction://hlinksldjump"/>
          </p:cNvPr>
          <p:cNvPicPr>
            <a:picLocks noChangeAspect="1"/>
          </p:cNvPicPr>
          <p:nvPr/>
        </p:nvPicPr>
        <p:blipFill rotWithShape="1">
          <a:blip r:embed="rId12">
            <a:extLst>
              <a:ext uri="{BEBA8EAE-BF5A-486C-A8C5-ECC9F3942E4B}">
                <a14:imgProps xmlns:a14="http://schemas.microsoft.com/office/drawing/2010/main">
                  <a14:imgLayer r:embed="rId6">
                    <a14:imgEffect>
                      <a14:backgroundRemoval t="56815" b="86972" l="19300" r="29800"/>
                    </a14:imgEffect>
                  </a14:imgLayer>
                </a14:imgProps>
              </a:ext>
              <a:ext uri="{28A0092B-C50C-407E-A947-70E740481C1C}">
                <a14:useLocalDpi xmlns:a14="http://schemas.microsoft.com/office/drawing/2010/main" val="0"/>
              </a:ext>
            </a:extLst>
          </a:blip>
          <a:srcRect l="19328" t="57956" r="70120" b="12708"/>
          <a:stretch/>
        </p:blipFill>
        <p:spPr>
          <a:xfrm rot="20487244">
            <a:off x="9601360" y="2534205"/>
            <a:ext cx="1693408" cy="3893457"/>
          </a:xfrm>
          <a:prstGeom prst="rect">
            <a:avLst/>
          </a:prstGeom>
        </p:spPr>
      </p:pic>
      <p:pic>
        <p:nvPicPr>
          <p:cNvPr id="1026" name="Picture 2">
            <a:hlinkClick r:id="rId13" action="ppaction://hlinksldjump"/>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 y="-1"/>
            <a:ext cx="2986035" cy="2011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986034" y="400993"/>
            <a:ext cx="3302695" cy="646331"/>
          </a:xfrm>
          <a:prstGeom prst="rect">
            <a:avLst/>
          </a:prstGeom>
          <a:noFill/>
          <a:ln>
            <a:solidFill>
              <a:schemeClr val="accent1"/>
            </a:solidFill>
          </a:ln>
        </p:spPr>
        <p:txBody>
          <a:bodyPr wrap="square" rtlCol="0">
            <a:spAutoFit/>
          </a:bodyPr>
          <a:lstStyle/>
          <a:p>
            <a:r>
              <a:rPr lang="en-US" sz="3600" smtClean="0">
                <a:solidFill>
                  <a:schemeClr val="accent1"/>
                </a:solidFill>
                <a:latin typeface="Times New Roman" pitchFamily="18" charset="0"/>
                <a:cs typeface="Times New Roman" pitchFamily="18" charset="0"/>
              </a:rPr>
              <a:t>KHỞI ĐỘNG</a:t>
            </a:r>
            <a:endParaRPr lang="en-US" sz="3600">
              <a:solidFill>
                <a:schemeClr val="accent1"/>
              </a:solidFill>
              <a:latin typeface="Times New Roman" pitchFamily="18" charset="0"/>
              <a:cs typeface="Times New Roman" pitchFamily="18" charset="0"/>
            </a:endParaRPr>
          </a:p>
        </p:txBody>
      </p:sp>
    </p:spTree>
    <p:extLst>
      <p:ext uri="{BB962C8B-B14F-4D97-AF65-F5344CB8AC3E}">
        <p14:creationId xmlns:p14="http://schemas.microsoft.com/office/powerpoint/2010/main" val="17787537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p:nvPr/>
        </p:nvSpPr>
        <p:spPr>
          <a:xfrm>
            <a:off x="154745" y="330835"/>
            <a:ext cx="11968675" cy="1076325"/>
          </a:xfrm>
          <a:prstGeom prst="rect">
            <a:avLst/>
          </a:prstGeom>
          <a:solidFill>
            <a:srgbClr val="92D050"/>
          </a:solidFill>
        </p:spPr>
        <p:txBody>
          <a:bodyPr wrap="square" rtlCol="0" anchor="t">
            <a:spAutoFit/>
          </a:bodyPr>
          <a:lstStyle/>
          <a:p>
            <a:r>
              <a:rPr lang="en-US" sz="3200" b="1" dirty="0">
                <a:solidFill>
                  <a:srgbClr val="FFFF00"/>
                </a:solidFill>
                <a:latin typeface="Times New Roman" panose="02020603050405020304" pitchFamily="18" charset="0"/>
                <a:cs typeface="Times New Roman" panose="02020603050405020304" pitchFamily="18" charset="0"/>
              </a:rPr>
              <a:t>2. </a:t>
            </a:r>
            <a:r>
              <a:rPr lang="en-US" sz="3200" b="1" dirty="0" err="1">
                <a:solidFill>
                  <a:srgbClr val="FFFF00"/>
                </a:solidFill>
                <a:latin typeface="Times New Roman" panose="02020603050405020304" pitchFamily="18" charset="0"/>
                <a:cs typeface="Times New Roman" panose="02020603050405020304" pitchFamily="18" charset="0"/>
              </a:rPr>
              <a:t>Chọn</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từ</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ngữ</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chỉ</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hoạt</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động</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đã</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tìm</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được</a:t>
            </a:r>
            <a:r>
              <a:rPr lang="en-US" sz="3200" b="1" dirty="0">
                <a:solidFill>
                  <a:srgbClr val="FFFF00"/>
                </a:solidFill>
                <a:latin typeface="Times New Roman" panose="02020603050405020304" pitchFamily="18" charset="0"/>
                <a:cs typeface="Times New Roman" panose="02020603050405020304" pitchFamily="18" charset="0"/>
              </a:rPr>
              <a:t> ở </a:t>
            </a:r>
            <a:r>
              <a:rPr lang="en-US" sz="3200" b="1" dirty="0" err="1">
                <a:solidFill>
                  <a:srgbClr val="FFFF00"/>
                </a:solidFill>
                <a:latin typeface="Times New Roman" panose="02020603050405020304" pitchFamily="18" charset="0"/>
                <a:cs typeface="Times New Roman" panose="02020603050405020304" pitchFamily="18" charset="0"/>
              </a:rPr>
              <a:t>bài</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tập</a:t>
            </a:r>
            <a:r>
              <a:rPr lang="en-US" sz="3200" b="1" dirty="0">
                <a:solidFill>
                  <a:srgbClr val="FFFF00"/>
                </a:solidFill>
                <a:latin typeface="Times New Roman" panose="02020603050405020304" pitchFamily="18" charset="0"/>
                <a:cs typeface="Times New Roman" panose="02020603050405020304" pitchFamily="18" charset="0"/>
              </a:rPr>
              <a:t> 1 </a:t>
            </a:r>
            <a:r>
              <a:rPr lang="en-US" sz="3200" b="1" dirty="0" err="1">
                <a:solidFill>
                  <a:srgbClr val="FFFF00"/>
                </a:solidFill>
                <a:latin typeface="Times New Roman" panose="02020603050405020304" pitchFamily="18" charset="0"/>
                <a:cs typeface="Times New Roman" panose="02020603050405020304" pitchFamily="18" charset="0"/>
              </a:rPr>
              <a:t>thay</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cho</a:t>
            </a:r>
            <a:r>
              <a:rPr lang="en-US" sz="3200" b="1" dirty="0">
                <a:solidFill>
                  <a:srgbClr val="FFFF00"/>
                </a:solidFill>
                <a:latin typeface="Times New Roman" panose="02020603050405020304" pitchFamily="18" charset="0"/>
                <a:cs typeface="Times New Roman" panose="02020603050405020304" pitchFamily="18" charset="0"/>
              </a:rPr>
              <a:t> ô </a:t>
            </a:r>
            <a:r>
              <a:rPr lang="en-US" sz="3200" b="1" dirty="0" err="1">
                <a:solidFill>
                  <a:srgbClr val="FFFF00"/>
                </a:solidFill>
                <a:latin typeface="Times New Roman" panose="02020603050405020304" pitchFamily="18" charset="0"/>
                <a:cs typeface="Times New Roman" panose="02020603050405020304" pitchFamily="18" charset="0"/>
              </a:rPr>
              <a:t>vuông</a:t>
            </a:r>
            <a:r>
              <a:rPr lang="en-US" sz="3200" b="1" dirty="0">
                <a:solidFill>
                  <a:srgbClr val="FFFF00"/>
                </a:solidFill>
                <a:latin typeface="Times New Roman" panose="02020603050405020304" pitchFamily="18" charset="0"/>
                <a:cs typeface="Times New Roman" panose="02020603050405020304" pitchFamily="18" charset="0"/>
              </a:rPr>
              <a:t>: ( nhường bạn, giúp đỡ, chia sẻ )</a:t>
            </a:r>
          </a:p>
        </p:txBody>
      </p:sp>
      <p:grpSp>
        <p:nvGrpSpPr>
          <p:cNvPr id="18" name="Group 17"/>
          <p:cNvGrpSpPr/>
          <p:nvPr/>
        </p:nvGrpSpPr>
        <p:grpSpPr>
          <a:xfrm>
            <a:off x="154745" y="1547446"/>
            <a:ext cx="11968675" cy="1569660"/>
            <a:chOff x="154745" y="1547446"/>
            <a:chExt cx="11968675" cy="1569660"/>
          </a:xfrm>
        </p:grpSpPr>
        <p:sp>
          <p:nvSpPr>
            <p:cNvPr id="13" name="Rectangle: Rounded Corners 12"/>
            <p:cNvSpPr/>
            <p:nvPr/>
          </p:nvSpPr>
          <p:spPr>
            <a:xfrm>
              <a:off x="154745" y="1547446"/>
              <a:ext cx="8398412" cy="1569660"/>
            </a:xfrm>
            <a:prstGeom prst="roundRect">
              <a:avLst>
                <a:gd name="adj" fmla="val 336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a:spcBef>
                  <a:spcPts val="600"/>
                </a:spcBef>
                <a:spcAft>
                  <a:spcPts val="600"/>
                </a:spcAft>
              </a:pPr>
              <a:r>
                <a:rPr lang="en-US" sz="3200" b="0" i="0" u="none" strike="noStrike" dirty="0">
                  <a:solidFill>
                    <a:srgbClr val="00B050"/>
                  </a:solidFill>
                  <a:effectLst/>
                  <a:latin typeface="Times New Roman" panose="02020603050405020304" pitchFamily="18" charset="0"/>
                  <a:cs typeface="Times New Roman" panose="02020603050405020304" pitchFamily="18" charset="0"/>
                </a:rPr>
                <a:t>a. </a:t>
              </a:r>
              <a:r>
                <a:rPr lang="vi-VN" sz="3200" b="0" i="0" u="none" strike="noStrike" dirty="0">
                  <a:solidFill>
                    <a:srgbClr val="00B050"/>
                  </a:solidFill>
                  <a:effectLst/>
                  <a:latin typeface="Times New Roman" panose="02020603050405020304" pitchFamily="18" charset="0"/>
                  <a:cs typeface="Times New Roman" panose="02020603050405020304" pitchFamily="18" charset="0"/>
                </a:rPr>
                <a:t>Mẹ cho Hải cái bánh rất ngon. Hải mang</a:t>
              </a:r>
              <a:r>
                <a:rPr lang="en-US" sz="3200" dirty="0">
                  <a:solidFill>
                    <a:srgbClr val="00B050"/>
                  </a:solidFill>
                  <a:latin typeface="Times New Roman" panose="02020603050405020304" pitchFamily="18" charset="0"/>
                  <a:cs typeface="Times New Roman" panose="02020603050405020304" pitchFamily="18" charset="0"/>
                </a:rPr>
                <a:t> </a:t>
              </a:r>
              <a:r>
                <a:rPr lang="vi-VN" sz="3200" b="0" i="0" u="none" strike="noStrike" dirty="0">
                  <a:solidFill>
                    <a:srgbClr val="00B050"/>
                  </a:solidFill>
                  <a:effectLst/>
                  <a:latin typeface="Times New Roman" panose="02020603050405020304" pitchFamily="18" charset="0"/>
                  <a:cs typeface="Times New Roman" panose="02020603050405020304" pitchFamily="18" charset="0"/>
                </a:rPr>
                <a:t>đến cho Hà và Xuân cùng ăn. Mẹ khen: “Con biết</a:t>
              </a:r>
              <a:endParaRPr lang="en-US" sz="3200" b="0" i="0" u="none" strike="noStrike" dirty="0">
                <a:solidFill>
                  <a:srgbClr val="00B050"/>
                </a:solidFill>
                <a:effectLst/>
                <a:latin typeface="Times New Roman" panose="02020603050405020304" pitchFamily="18" charset="0"/>
                <a:cs typeface="Times New Roman" panose="02020603050405020304" pitchFamily="18" charset="0"/>
              </a:endParaRPr>
            </a:p>
            <a:p>
              <a:pPr algn="just" rtl="0">
                <a:spcBef>
                  <a:spcPts val="600"/>
                </a:spcBef>
                <a:spcAft>
                  <a:spcPts val="600"/>
                </a:spcAft>
              </a:pPr>
              <a:r>
                <a:rPr lang="en-US" sz="3200" b="0" i="0" u="none" strike="noStrike" dirty="0">
                  <a:solidFill>
                    <a:srgbClr val="00B050"/>
                  </a:solidFill>
                  <a:effectLst/>
                  <a:latin typeface="Times New Roman" panose="02020603050405020304" pitchFamily="18" charset="0"/>
                  <a:cs typeface="Times New Roman" panose="02020603050405020304" pitchFamily="18" charset="0"/>
                </a:rPr>
                <a:t>            </a:t>
              </a:r>
              <a:r>
                <a:rPr lang="vi-VN" sz="3200" b="0" i="0" u="none" strike="noStrike" dirty="0">
                  <a:solidFill>
                    <a:srgbClr val="00B050"/>
                  </a:solidFill>
                  <a:effectLst/>
                  <a:latin typeface="Times New Roman" panose="02020603050405020304" pitchFamily="18" charset="0"/>
                  <a:cs typeface="Times New Roman" panose="02020603050405020304" pitchFamily="18" charset="0"/>
                </a:rPr>
                <a:t>cùng bạn bè rồi đấy.”</a:t>
              </a:r>
              <a:endParaRPr lang="vi-VN" sz="3200" b="0" dirty="0">
                <a:solidFill>
                  <a:srgbClr val="00B050"/>
                </a:solidFill>
                <a:effectLst/>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2"/>
            <a:stretch>
              <a:fillRect/>
            </a:stretch>
          </p:blipFill>
          <p:spPr>
            <a:xfrm>
              <a:off x="8693834" y="1547446"/>
              <a:ext cx="3429586" cy="1569659"/>
            </a:xfrm>
            <a:prstGeom prst="rect">
              <a:avLst/>
            </a:prstGeom>
          </p:spPr>
        </p:pic>
      </p:grpSp>
      <p:grpSp>
        <p:nvGrpSpPr>
          <p:cNvPr id="21" name="Group 20"/>
          <p:cNvGrpSpPr/>
          <p:nvPr/>
        </p:nvGrpSpPr>
        <p:grpSpPr>
          <a:xfrm>
            <a:off x="120455" y="3229191"/>
            <a:ext cx="12037254" cy="1657350"/>
            <a:chOff x="154745" y="3213547"/>
            <a:chExt cx="12037254" cy="1657350"/>
          </a:xfrm>
        </p:grpSpPr>
        <p:sp>
          <p:nvSpPr>
            <p:cNvPr id="14" name="Rectangle: Rounded Corners 13"/>
            <p:cNvSpPr/>
            <p:nvPr/>
          </p:nvSpPr>
          <p:spPr>
            <a:xfrm>
              <a:off x="154745" y="3257392"/>
              <a:ext cx="8398412" cy="1569660"/>
            </a:xfrm>
            <a:prstGeom prst="roundRect">
              <a:avLst>
                <a:gd name="adj" fmla="val 33695"/>
              </a:avLst>
            </a:prstGeom>
            <a:solidFill>
              <a:srgbClr val="AFE4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spcAft>
                  <a:spcPts val="600"/>
                </a:spcAft>
              </a:pPr>
              <a:r>
                <a:rPr lang="en-US" sz="3200" b="0" i="0" u="none" strike="noStrike" dirty="0">
                  <a:solidFill>
                    <a:srgbClr val="0000FF"/>
                  </a:solidFill>
                  <a:effectLst/>
                  <a:latin typeface="Times New Roman" panose="02020603050405020304" pitchFamily="18" charset="0"/>
                  <a:cs typeface="Times New Roman" panose="02020603050405020304" pitchFamily="18" charset="0"/>
                </a:rPr>
                <a:t>b</a:t>
              </a:r>
              <a:r>
                <a:rPr lang="vi-VN" sz="3200" b="0" i="0" u="none" strike="noStrike" dirty="0">
                  <a:solidFill>
                    <a:srgbClr val="0000FF"/>
                  </a:solidFill>
                  <a:effectLst/>
                  <a:latin typeface="Times New Roman" panose="02020603050405020304" pitchFamily="18" charset="0"/>
                  <a:cs typeface="Times New Roman" panose="02020603050405020304" pitchFamily="18" charset="0"/>
                </a:rPr>
                <a:t>. Biết Hải ốm, phải nghỉ học, Xuân mang sách vở sang, giảng bài cho bạn. Hải xúc động vì bạn đã </a:t>
              </a:r>
              <a:r>
                <a:rPr lang="en-US" sz="3200" b="0" i="0" u="none" strike="noStrike" dirty="0">
                  <a:solidFill>
                    <a:srgbClr val="0000FF"/>
                  </a:solidFill>
                  <a:effectLst/>
                  <a:latin typeface="Times New Roman" panose="02020603050405020304" pitchFamily="18" charset="0"/>
                  <a:cs typeface="Times New Roman" panose="02020603050405020304" pitchFamily="18" charset="0"/>
                </a:rPr>
                <a:t>      </a:t>
              </a:r>
              <a:r>
                <a:rPr lang="vi-VN" sz="3200" b="0" i="0" u="none" strike="noStrike" dirty="0">
                  <a:solidFill>
                    <a:srgbClr val="0000FF"/>
                  </a:solidFill>
                  <a:effectLst/>
                  <a:latin typeface="Times New Roman" panose="02020603050405020304" pitchFamily="18" charset="0"/>
                  <a:cs typeface="Times New Roman" panose="02020603050405020304" pitchFamily="18" charset="0"/>
                </a:rPr>
                <a:t> </a:t>
              </a:r>
              <a:r>
                <a:rPr lang="en-US" sz="3200" b="0" i="0" u="none" strike="noStrike" dirty="0">
                  <a:solidFill>
                    <a:srgbClr val="0000FF"/>
                  </a:solidFill>
                  <a:effectLst/>
                  <a:latin typeface="Times New Roman" panose="02020603050405020304" pitchFamily="18" charset="0"/>
                  <a:cs typeface="Times New Roman" panose="02020603050405020304" pitchFamily="18" charset="0"/>
                </a:rPr>
                <a:t>      </a:t>
              </a:r>
              <a:r>
                <a:rPr lang="vi-VN" sz="3200" b="0" i="0" u="none" strike="noStrike" dirty="0">
                  <a:solidFill>
                    <a:srgbClr val="0000FF"/>
                  </a:solidFill>
                  <a:effectLst/>
                  <a:latin typeface="Times New Roman" panose="02020603050405020304" pitchFamily="18" charset="0"/>
                  <a:cs typeface="Times New Roman" panose="02020603050405020304" pitchFamily="18" charset="0"/>
                </a:rPr>
                <a:t>khi mình bị ốm.</a:t>
              </a:r>
              <a:endParaRPr lang="vi-VN" sz="3200" b="0" dirty="0">
                <a:solidFill>
                  <a:srgbClr val="0000FF"/>
                </a:solidFill>
                <a:effectLst/>
                <a:latin typeface="Times New Roman" panose="02020603050405020304" pitchFamily="18" charset="0"/>
                <a:cs typeface="Times New Roman" panose="02020603050405020304" pitchFamily="18" charset="0"/>
              </a:endParaRPr>
            </a:p>
          </p:txBody>
        </p:sp>
        <p:pic>
          <p:nvPicPr>
            <p:cNvPr id="20" name="Picture 19"/>
            <p:cNvPicPr>
              <a:picLocks noChangeAspect="1"/>
            </p:cNvPicPr>
            <p:nvPr/>
          </p:nvPicPr>
          <p:blipFill>
            <a:blip r:embed="rId3"/>
            <a:stretch>
              <a:fillRect/>
            </a:stretch>
          </p:blipFill>
          <p:spPr>
            <a:xfrm>
              <a:off x="8693834" y="3213547"/>
              <a:ext cx="3498165" cy="1657350"/>
            </a:xfrm>
            <a:prstGeom prst="rect">
              <a:avLst/>
            </a:prstGeom>
          </p:spPr>
        </p:pic>
      </p:grpSp>
      <p:grpSp>
        <p:nvGrpSpPr>
          <p:cNvPr id="24" name="Group 23"/>
          <p:cNvGrpSpPr/>
          <p:nvPr/>
        </p:nvGrpSpPr>
        <p:grpSpPr>
          <a:xfrm>
            <a:off x="154745" y="5094673"/>
            <a:ext cx="12037255" cy="1627042"/>
            <a:chOff x="154745" y="4953993"/>
            <a:chExt cx="12037255" cy="1627042"/>
          </a:xfrm>
        </p:grpSpPr>
        <p:sp>
          <p:nvSpPr>
            <p:cNvPr id="15" name="Rectangle: Rounded Corners 14"/>
            <p:cNvSpPr/>
            <p:nvPr/>
          </p:nvSpPr>
          <p:spPr>
            <a:xfrm>
              <a:off x="154745" y="5011375"/>
              <a:ext cx="8721970" cy="1569660"/>
            </a:xfrm>
            <a:prstGeom prst="roundRect">
              <a:avLst>
                <a:gd name="adj" fmla="val 33695"/>
              </a:avLst>
            </a:prstGeom>
            <a:solidFill>
              <a:srgbClr val="B2DE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spcAft>
                  <a:spcPts val="600"/>
                </a:spcAft>
              </a:pPr>
              <a:r>
                <a:rPr lang="en-US" sz="3200" b="0" i="0" u="none" strike="noStrike" dirty="0">
                  <a:solidFill>
                    <a:srgbClr val="6600FF"/>
                  </a:solidFill>
                  <a:effectLst/>
                  <a:latin typeface="Times New Roman" panose="02020603050405020304" pitchFamily="18" charset="0"/>
                  <a:cs typeface="Times New Roman" panose="02020603050405020304" pitchFamily="18" charset="0"/>
                </a:rPr>
                <a:t>c</a:t>
              </a:r>
              <a:r>
                <a:rPr lang="vi-VN" sz="3200" b="0" i="0" u="none" strike="noStrike" dirty="0">
                  <a:solidFill>
                    <a:srgbClr val="6600FF"/>
                  </a:solidFill>
                  <a:effectLst/>
                  <a:latin typeface="Times New Roman" panose="02020603050405020304" pitchFamily="18" charset="0"/>
                  <a:cs typeface="Times New Roman" panose="02020603050405020304" pitchFamily="18" charset="0"/>
                </a:rPr>
                <a:t>. Hải và Xuân đều muốn ngồi bàn đầu. Nhưng ở đó chỉ còn một chỗ. Xuân xin </a:t>
              </a:r>
              <a:r>
                <a:rPr lang="en-US" sz="3200" b="0" i="0" u="none" strike="noStrike" dirty="0" err="1">
                  <a:solidFill>
                    <a:srgbClr val="6600FF"/>
                  </a:solidFill>
                  <a:effectLst/>
                  <a:latin typeface="Times New Roman" panose="02020603050405020304" pitchFamily="18" charset="0"/>
                  <a:cs typeface="Times New Roman" panose="02020603050405020304" pitchFamily="18" charset="0"/>
                </a:rPr>
                <a:t>cô</a:t>
              </a:r>
              <a:r>
                <a:rPr lang="vi-VN" sz="3200" b="0" i="0" u="none" strike="noStrike" dirty="0">
                  <a:solidFill>
                    <a:srgbClr val="6600FF"/>
                  </a:solidFill>
                  <a:effectLst/>
                  <a:latin typeface="Times New Roman" panose="02020603050405020304" pitchFamily="18" charset="0"/>
                  <a:cs typeface="Times New Roman" panose="02020603050405020304" pitchFamily="18" charset="0"/>
                </a:rPr>
                <a:t> cho Hải được</a:t>
              </a:r>
              <a:r>
                <a:rPr lang="en-US" sz="3200" dirty="0">
                  <a:solidFill>
                    <a:srgbClr val="6600FF"/>
                  </a:solidFill>
                  <a:latin typeface="Times New Roman" panose="02020603050405020304" pitchFamily="18" charset="0"/>
                  <a:cs typeface="Times New Roman" panose="02020603050405020304" pitchFamily="18" charset="0"/>
                </a:rPr>
                <a:t> </a:t>
              </a:r>
              <a:r>
                <a:rPr lang="vi-VN" sz="3200" b="0" i="0" u="none" strike="noStrike" dirty="0">
                  <a:solidFill>
                    <a:srgbClr val="6600FF"/>
                  </a:solidFill>
                  <a:effectLst/>
                  <a:latin typeface="Times New Roman" panose="02020603050405020304" pitchFamily="18" charset="0"/>
                  <a:cs typeface="Times New Roman" panose="02020603050405020304" pitchFamily="18" charset="0"/>
                </a:rPr>
                <a:t>ngồi chỗ mới. Cô khen Xuân đã biế</a:t>
              </a:r>
              <a:r>
                <a:rPr lang="en-US" sz="3200" b="0" i="0" u="none" strike="noStrike" dirty="0">
                  <a:solidFill>
                    <a:srgbClr val="6600FF"/>
                  </a:solidFill>
                  <a:effectLst/>
                  <a:latin typeface="Times New Roman" panose="02020603050405020304" pitchFamily="18" charset="0"/>
                  <a:cs typeface="Times New Roman" panose="02020603050405020304" pitchFamily="18" charset="0"/>
                </a:rPr>
                <a:t>t                    </a:t>
              </a:r>
              <a:r>
                <a:rPr lang="vi-VN" sz="3200" b="0" i="0" u="none" strike="noStrike" dirty="0">
                  <a:solidFill>
                    <a:srgbClr val="6600FF"/>
                  </a:solidFill>
                  <a:effectLst/>
                  <a:latin typeface="Times New Roman" panose="02020603050405020304" pitchFamily="18" charset="0"/>
                  <a:cs typeface="Times New Roman" panose="02020603050405020304" pitchFamily="18" charset="0"/>
                </a:rPr>
                <a:t>.</a:t>
              </a:r>
              <a:endParaRPr lang="vi-VN" sz="3200" b="0" dirty="0">
                <a:solidFill>
                  <a:srgbClr val="6600FF"/>
                </a:solidFill>
                <a:effectLst/>
                <a:latin typeface="Times New Roman" panose="02020603050405020304" pitchFamily="18" charset="0"/>
                <a:cs typeface="Times New Roman" panose="02020603050405020304" pitchFamily="18" charset="0"/>
              </a:endParaRPr>
            </a:p>
          </p:txBody>
        </p:sp>
        <p:pic>
          <p:nvPicPr>
            <p:cNvPr id="23" name="Picture 22"/>
            <p:cNvPicPr>
              <a:picLocks noChangeAspect="1"/>
            </p:cNvPicPr>
            <p:nvPr/>
          </p:nvPicPr>
          <p:blipFill>
            <a:blip r:embed="rId4"/>
            <a:stretch>
              <a:fillRect/>
            </a:stretch>
          </p:blipFill>
          <p:spPr>
            <a:xfrm>
              <a:off x="9031458" y="4953993"/>
              <a:ext cx="3160542" cy="1627042"/>
            </a:xfrm>
            <a:prstGeom prst="rect">
              <a:avLst/>
            </a:prstGeom>
          </p:spPr>
        </p:pic>
      </p:grpSp>
      <p:sp>
        <p:nvSpPr>
          <p:cNvPr id="25" name="Title 1"/>
          <p:cNvSpPr>
            <a:spLocks noGrp="1"/>
          </p:cNvSpPr>
          <p:nvPr>
            <p:ph type="title"/>
          </p:nvPr>
        </p:nvSpPr>
        <p:spPr>
          <a:xfrm>
            <a:off x="331764" y="2613688"/>
            <a:ext cx="1482968" cy="623714"/>
          </a:xfrm>
        </p:spPr>
        <p:txBody>
          <a:bodyPr>
            <a:normAutofit/>
          </a:bodyPr>
          <a:lstStyle/>
          <a:p>
            <a:r>
              <a:rPr lang="en-US" sz="3200" dirty="0">
                <a:solidFill>
                  <a:srgbClr val="FF0000"/>
                </a:solidFill>
                <a:latin typeface="Times New Roman" panose="02020603050405020304" pitchFamily="18" charset="0"/>
                <a:cs typeface="Times New Roman" panose="02020603050405020304" pitchFamily="18" charset="0"/>
              </a:rPr>
              <a:t>chia </a:t>
            </a:r>
            <a:r>
              <a:rPr lang="en-US" sz="3200" dirty="0" err="1">
                <a:solidFill>
                  <a:srgbClr val="FF0000"/>
                </a:solidFill>
                <a:latin typeface="Times New Roman" panose="02020603050405020304" pitchFamily="18" charset="0"/>
                <a:cs typeface="Times New Roman" panose="02020603050405020304" pitchFamily="18" charset="0"/>
              </a:rPr>
              <a:t>sẻ</a:t>
            </a:r>
            <a:r>
              <a:rPr lang="en-US" sz="3200" dirty="0">
                <a:solidFill>
                  <a:srgbClr val="FF0000"/>
                </a:solidFill>
                <a:latin typeface="Times New Roman" panose="02020603050405020304" pitchFamily="18" charset="0"/>
                <a:cs typeface="Times New Roman" panose="02020603050405020304" pitchFamily="18" charset="0"/>
              </a:rPr>
              <a:t> </a:t>
            </a:r>
          </a:p>
        </p:txBody>
      </p:sp>
      <p:sp>
        <p:nvSpPr>
          <p:cNvPr id="26" name="Title 1"/>
          <p:cNvSpPr txBox="1"/>
          <p:nvPr/>
        </p:nvSpPr>
        <p:spPr>
          <a:xfrm>
            <a:off x="753795" y="4272867"/>
            <a:ext cx="1511103" cy="6237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err="1">
                <a:solidFill>
                  <a:srgbClr val="FF0000"/>
                </a:solidFill>
                <a:latin typeface="Times New Roman" panose="02020603050405020304" pitchFamily="18" charset="0"/>
                <a:cs typeface="Times New Roman" panose="02020603050405020304" pitchFamily="18" charset="0"/>
              </a:rPr>
              <a:t>giúp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đỡ</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30" name="Title 1"/>
          <p:cNvSpPr txBox="1"/>
          <p:nvPr/>
        </p:nvSpPr>
        <p:spPr>
          <a:xfrm>
            <a:off x="6307894" y="6126137"/>
            <a:ext cx="2245263" cy="6237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err="1">
                <a:solidFill>
                  <a:srgbClr val="FF0000"/>
                </a:solidFill>
                <a:latin typeface="Times New Roman" panose="02020603050405020304" pitchFamily="18" charset="0"/>
                <a:cs typeface="Times New Roman" panose="02020603050405020304" pitchFamily="18" charset="0"/>
              </a:rPr>
              <a:t>nhường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bạn</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753795" y="2613688"/>
            <a:ext cx="633046" cy="481925"/>
          </a:xfrm>
          <a:prstGeom prst="rect">
            <a:avLst/>
          </a:prstGeom>
          <a:solidFill>
            <a:srgbClr val="F22C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157068" y="4303644"/>
            <a:ext cx="724486" cy="510916"/>
          </a:xfrm>
          <a:prstGeom prst="rect">
            <a:avLst/>
          </a:prstGeom>
          <a:solidFill>
            <a:srgbClr val="F22C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449746" y="6197031"/>
            <a:ext cx="633046" cy="481925"/>
          </a:xfrm>
          <a:prstGeom prst="rect">
            <a:avLst/>
          </a:prstGeom>
          <a:solidFill>
            <a:srgbClr val="F22C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par>
                                <p:cTn id="15" presetID="14" presetClass="entr" presetSubtype="10" fill="hold" grpId="1"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randombar(horizont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randombar(horizontal)">
                                      <p:cBhvr>
                                        <p:cTn id="22" dur="500"/>
                                        <p:tgtEl>
                                          <p:spTgt spid="21"/>
                                        </p:tgtEl>
                                      </p:cBhvr>
                                    </p:animEffect>
                                  </p:childTnLst>
                                </p:cTn>
                              </p:par>
                              <p:par>
                                <p:cTn id="23" presetID="14" presetClass="entr" presetSubtype="10" fill="hold" grpId="1"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randombar(horizontal)">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arn(inVertical)">
                                      <p:cBhvr>
                                        <p:cTn id="30" dur="500"/>
                                        <p:tgtEl>
                                          <p:spTgt spid="24"/>
                                        </p:tgtEl>
                                      </p:cBhvr>
                                    </p:animEffect>
                                  </p:childTnLst>
                                </p:cTn>
                              </p:par>
                              <p:par>
                                <p:cTn id="31" presetID="14" presetClass="entr" presetSubtype="10" fill="hold" grpId="1"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randombar(horizontal)">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xit" presetSubtype="0" fill="hold" grpId="0" nodeType="clickEffect">
                                  <p:stCondLst>
                                    <p:cond delay="0"/>
                                  </p:stCondLst>
                                  <p:childTnLst>
                                    <p:anim calcmode="lin" valueType="num">
                                      <p:cBhvr>
                                        <p:cTn id="37" dur="500"/>
                                        <p:tgtEl>
                                          <p:spTgt spid="31"/>
                                        </p:tgtEl>
                                        <p:attrNameLst>
                                          <p:attrName>ppt_w</p:attrName>
                                        </p:attrNameLst>
                                      </p:cBhvr>
                                      <p:tavLst>
                                        <p:tav tm="0">
                                          <p:val>
                                            <p:strVal val="ppt_w"/>
                                          </p:val>
                                        </p:tav>
                                        <p:tav tm="100000">
                                          <p:val>
                                            <p:strVal val="ppt_w*0.70"/>
                                          </p:val>
                                        </p:tav>
                                      </p:tavLst>
                                    </p:anim>
                                    <p:anim calcmode="lin" valueType="num">
                                      <p:cBhvr>
                                        <p:cTn id="38" dur="500"/>
                                        <p:tgtEl>
                                          <p:spTgt spid="31"/>
                                        </p:tgtEl>
                                        <p:attrNameLst>
                                          <p:attrName>ppt_h</p:attrName>
                                        </p:attrNameLst>
                                      </p:cBhvr>
                                      <p:tavLst>
                                        <p:tav tm="0">
                                          <p:val>
                                            <p:strVal val="ppt_h"/>
                                          </p:val>
                                        </p:tav>
                                        <p:tav tm="100000">
                                          <p:val>
                                            <p:strVal val="ppt_h"/>
                                          </p:val>
                                        </p:tav>
                                      </p:tavLst>
                                    </p:anim>
                                    <p:animEffect transition="out" filter="fade">
                                      <p:cBhvr>
                                        <p:cTn id="39" dur="500"/>
                                        <p:tgtEl>
                                          <p:spTgt spid="31"/>
                                        </p:tgtEl>
                                      </p:cBhvr>
                                    </p:animEffect>
                                    <p:set>
                                      <p:cBhvr>
                                        <p:cTn id="40" dur="1" fill="hold">
                                          <p:stCondLst>
                                            <p:cond delay="499"/>
                                          </p:stCondLst>
                                        </p:cTn>
                                        <p:tgtEl>
                                          <p:spTgt spid="31"/>
                                        </p:tgtEl>
                                        <p:attrNameLst>
                                          <p:attrName>style.visibility</p:attrName>
                                        </p:attrNameLst>
                                      </p:cBhvr>
                                      <p:to>
                                        <p:strVal val="hidden"/>
                                      </p:to>
                                    </p:set>
                                  </p:childTnLst>
                                </p:cTn>
                              </p:par>
                              <p:par>
                                <p:cTn id="41" presetID="42"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anim calcmode="lin" valueType="num">
                                      <p:cBhvr>
                                        <p:cTn id="44" dur="500" fill="hold"/>
                                        <p:tgtEl>
                                          <p:spTgt spid="25"/>
                                        </p:tgtEl>
                                        <p:attrNameLst>
                                          <p:attrName>ppt_x</p:attrName>
                                        </p:attrNameLst>
                                      </p:cBhvr>
                                      <p:tavLst>
                                        <p:tav tm="0">
                                          <p:val>
                                            <p:strVal val="#ppt_x"/>
                                          </p:val>
                                        </p:tav>
                                        <p:tav tm="100000">
                                          <p:val>
                                            <p:strVal val="#ppt_x"/>
                                          </p:val>
                                        </p:tav>
                                      </p:tavLst>
                                    </p:anim>
                                    <p:anim calcmode="lin" valueType="num">
                                      <p:cBhvr>
                                        <p:cTn id="45"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5" presetClass="exit" presetSubtype="0" fill="hold" grpId="0" nodeType="clickEffect">
                                  <p:stCondLst>
                                    <p:cond delay="0"/>
                                  </p:stCondLst>
                                  <p:childTnLst>
                                    <p:anim calcmode="lin" valueType="num">
                                      <p:cBhvr>
                                        <p:cTn id="49" dur="500"/>
                                        <p:tgtEl>
                                          <p:spTgt spid="32"/>
                                        </p:tgtEl>
                                        <p:attrNameLst>
                                          <p:attrName>ppt_w</p:attrName>
                                        </p:attrNameLst>
                                      </p:cBhvr>
                                      <p:tavLst>
                                        <p:tav tm="0">
                                          <p:val>
                                            <p:strVal val="ppt_w"/>
                                          </p:val>
                                        </p:tav>
                                        <p:tav tm="100000">
                                          <p:val>
                                            <p:strVal val="ppt_w*0.70"/>
                                          </p:val>
                                        </p:tav>
                                      </p:tavLst>
                                    </p:anim>
                                    <p:anim calcmode="lin" valueType="num">
                                      <p:cBhvr>
                                        <p:cTn id="50" dur="500"/>
                                        <p:tgtEl>
                                          <p:spTgt spid="32"/>
                                        </p:tgtEl>
                                        <p:attrNameLst>
                                          <p:attrName>ppt_h</p:attrName>
                                        </p:attrNameLst>
                                      </p:cBhvr>
                                      <p:tavLst>
                                        <p:tav tm="0">
                                          <p:val>
                                            <p:strVal val="ppt_h"/>
                                          </p:val>
                                        </p:tav>
                                        <p:tav tm="100000">
                                          <p:val>
                                            <p:strVal val="ppt_h"/>
                                          </p:val>
                                        </p:tav>
                                      </p:tavLst>
                                    </p:anim>
                                    <p:animEffect transition="out" filter="fade">
                                      <p:cBhvr>
                                        <p:cTn id="51" dur="500"/>
                                        <p:tgtEl>
                                          <p:spTgt spid="32"/>
                                        </p:tgtEl>
                                      </p:cBhvr>
                                    </p:animEffect>
                                    <p:set>
                                      <p:cBhvr>
                                        <p:cTn id="52" dur="1" fill="hold">
                                          <p:stCondLst>
                                            <p:cond delay="499"/>
                                          </p:stCondLst>
                                        </p:cTn>
                                        <p:tgtEl>
                                          <p:spTgt spid="32"/>
                                        </p:tgtEl>
                                        <p:attrNameLst>
                                          <p:attrName>style.visibility</p:attrName>
                                        </p:attrNameLst>
                                      </p:cBhvr>
                                      <p:to>
                                        <p:strVal val="hidden"/>
                                      </p:to>
                                    </p:set>
                                  </p:childTnLst>
                                </p:cTn>
                              </p:par>
                              <p:par>
                                <p:cTn id="53" presetID="42"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anim calcmode="lin" valueType="num">
                                      <p:cBhvr>
                                        <p:cTn id="56" dur="500" fill="hold"/>
                                        <p:tgtEl>
                                          <p:spTgt spid="26"/>
                                        </p:tgtEl>
                                        <p:attrNameLst>
                                          <p:attrName>ppt_x</p:attrName>
                                        </p:attrNameLst>
                                      </p:cBhvr>
                                      <p:tavLst>
                                        <p:tav tm="0">
                                          <p:val>
                                            <p:strVal val="#ppt_x"/>
                                          </p:val>
                                        </p:tav>
                                        <p:tav tm="100000">
                                          <p:val>
                                            <p:strVal val="#ppt_x"/>
                                          </p:val>
                                        </p:tav>
                                      </p:tavLst>
                                    </p:anim>
                                    <p:anim calcmode="lin" valueType="num">
                                      <p:cBhvr>
                                        <p:cTn id="57"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5" presetClass="exit" presetSubtype="0" fill="hold" grpId="0" nodeType="clickEffect">
                                  <p:stCondLst>
                                    <p:cond delay="0"/>
                                  </p:stCondLst>
                                  <p:childTnLst>
                                    <p:anim calcmode="lin" valueType="num">
                                      <p:cBhvr>
                                        <p:cTn id="61" dur="500"/>
                                        <p:tgtEl>
                                          <p:spTgt spid="33"/>
                                        </p:tgtEl>
                                        <p:attrNameLst>
                                          <p:attrName>ppt_w</p:attrName>
                                        </p:attrNameLst>
                                      </p:cBhvr>
                                      <p:tavLst>
                                        <p:tav tm="0">
                                          <p:val>
                                            <p:strVal val="ppt_w"/>
                                          </p:val>
                                        </p:tav>
                                        <p:tav tm="100000">
                                          <p:val>
                                            <p:strVal val="ppt_w*0.70"/>
                                          </p:val>
                                        </p:tav>
                                      </p:tavLst>
                                    </p:anim>
                                    <p:anim calcmode="lin" valueType="num">
                                      <p:cBhvr>
                                        <p:cTn id="62" dur="500"/>
                                        <p:tgtEl>
                                          <p:spTgt spid="33"/>
                                        </p:tgtEl>
                                        <p:attrNameLst>
                                          <p:attrName>ppt_h</p:attrName>
                                        </p:attrNameLst>
                                      </p:cBhvr>
                                      <p:tavLst>
                                        <p:tav tm="0">
                                          <p:val>
                                            <p:strVal val="ppt_h"/>
                                          </p:val>
                                        </p:tav>
                                        <p:tav tm="100000">
                                          <p:val>
                                            <p:strVal val="ppt_h"/>
                                          </p:val>
                                        </p:tav>
                                      </p:tavLst>
                                    </p:anim>
                                    <p:animEffect transition="out" filter="fade">
                                      <p:cBhvr>
                                        <p:cTn id="63" dur="500"/>
                                        <p:tgtEl>
                                          <p:spTgt spid="33"/>
                                        </p:tgtEl>
                                      </p:cBhvr>
                                    </p:animEffect>
                                    <p:set>
                                      <p:cBhvr>
                                        <p:cTn id="64" dur="1" fill="hold">
                                          <p:stCondLst>
                                            <p:cond delay="499"/>
                                          </p:stCondLst>
                                        </p:cTn>
                                        <p:tgtEl>
                                          <p:spTgt spid="33"/>
                                        </p:tgtEl>
                                        <p:attrNameLst>
                                          <p:attrName>style.visibility</p:attrName>
                                        </p:attrNameLst>
                                      </p:cBhvr>
                                      <p:to>
                                        <p:strVal val="hidden"/>
                                      </p:to>
                                    </p:set>
                                  </p:childTnLst>
                                </p:cTn>
                              </p:par>
                              <p:par>
                                <p:cTn id="65" presetID="42"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anim calcmode="lin" valueType="num">
                                      <p:cBhvr>
                                        <p:cTn id="68" dur="500" fill="hold"/>
                                        <p:tgtEl>
                                          <p:spTgt spid="30"/>
                                        </p:tgtEl>
                                        <p:attrNameLst>
                                          <p:attrName>ppt_x</p:attrName>
                                        </p:attrNameLst>
                                      </p:cBhvr>
                                      <p:tavLst>
                                        <p:tav tm="0">
                                          <p:val>
                                            <p:strVal val="#ppt_x"/>
                                          </p:val>
                                        </p:tav>
                                        <p:tav tm="100000">
                                          <p:val>
                                            <p:strVal val="#ppt_x"/>
                                          </p:val>
                                        </p:tav>
                                      </p:tavLst>
                                    </p:anim>
                                    <p:anim calcmode="lin" valueType="num">
                                      <p:cBhvr>
                                        <p:cTn id="69"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5" grpId="0"/>
      <p:bldP spid="25" grpId="1"/>
      <p:bldP spid="25" grpId="2"/>
      <p:bldP spid="26" grpId="0"/>
      <p:bldP spid="26" grpId="1"/>
      <p:bldP spid="26" grpId="2"/>
      <p:bldP spid="30" grpId="0"/>
      <p:bldP spid="30" grpId="1"/>
      <p:bldP spid="30" grpId="2"/>
      <p:bldP spid="31" grpId="0" bldLvl="0" animBg="1"/>
      <p:bldP spid="31" grpId="1" bldLvl="0" animBg="1"/>
      <p:bldP spid="32" grpId="0" bldLvl="0" animBg="1"/>
      <p:bldP spid="32" grpId="1" bldLvl="0" animBg="1"/>
      <p:bldP spid="33" grpId="0" bldLvl="0" animBg="1"/>
      <p:bldP spid="33" grpId="1"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20986" y="1209675"/>
            <a:ext cx="4943475" cy="2464435"/>
          </a:xfrm>
          <a:prstGeom prst="rect">
            <a:avLst/>
          </a:prstGeom>
        </p:spPr>
      </p:pic>
      <p:pic>
        <p:nvPicPr>
          <p:cNvPr id="6" name="Picture 5"/>
          <p:cNvPicPr>
            <a:picLocks noChangeAspect="1"/>
          </p:cNvPicPr>
          <p:nvPr/>
        </p:nvPicPr>
        <p:blipFill>
          <a:blip r:embed="rId3"/>
          <a:stretch>
            <a:fillRect/>
          </a:stretch>
        </p:blipFill>
        <p:spPr>
          <a:xfrm>
            <a:off x="1371600" y="3674110"/>
            <a:ext cx="5148750" cy="3171825"/>
          </a:xfrm>
          <a:prstGeom prst="rect">
            <a:avLst/>
          </a:prstGeom>
        </p:spPr>
      </p:pic>
      <p:pic>
        <p:nvPicPr>
          <p:cNvPr id="8" name="Picture 7"/>
          <p:cNvPicPr>
            <a:picLocks noChangeAspect="1"/>
          </p:cNvPicPr>
          <p:nvPr/>
        </p:nvPicPr>
        <p:blipFill>
          <a:blip r:embed="rId4"/>
          <a:stretch>
            <a:fillRect/>
          </a:stretch>
        </p:blipFill>
        <p:spPr>
          <a:xfrm>
            <a:off x="6820986" y="3674110"/>
            <a:ext cx="4943475" cy="3171825"/>
          </a:xfrm>
          <a:prstGeom prst="rect">
            <a:avLst/>
          </a:prstGeom>
        </p:spPr>
      </p:pic>
      <p:pic>
        <p:nvPicPr>
          <p:cNvPr id="2" name="Picture 1"/>
          <p:cNvPicPr>
            <a:picLocks noChangeAspect="1"/>
          </p:cNvPicPr>
          <p:nvPr/>
        </p:nvPicPr>
        <p:blipFill>
          <a:blip r:embed="rId5"/>
          <a:stretch>
            <a:fillRect/>
          </a:stretch>
        </p:blipFill>
        <p:spPr>
          <a:xfrm>
            <a:off x="1371600" y="1210945"/>
            <a:ext cx="5272405" cy="2463165"/>
          </a:xfrm>
          <a:prstGeom prst="rect">
            <a:avLst/>
          </a:prstGeom>
        </p:spPr>
      </p:pic>
      <p:sp>
        <p:nvSpPr>
          <p:cNvPr id="3" name="Text Box 1"/>
          <p:cNvSpPr txBox="1"/>
          <p:nvPr/>
        </p:nvSpPr>
        <p:spPr>
          <a:xfrm>
            <a:off x="1149398" y="425890"/>
            <a:ext cx="10741905" cy="583565"/>
          </a:xfrm>
          <a:prstGeom prst="rect">
            <a:avLst/>
          </a:prstGeom>
          <a:solidFill>
            <a:srgbClr val="FFFF00"/>
          </a:solidFill>
        </p:spPr>
        <p:txBody>
          <a:bodyPr wrap="square" rtlCol="0">
            <a:spAutoFit/>
          </a:bodyPr>
          <a:lstStyle/>
          <a:p>
            <a:r>
              <a:rPr lang="en-US" sz="3200" dirty="0">
                <a:solidFill>
                  <a:srgbClr val="0000FF"/>
                </a:solidFill>
                <a:latin typeface="Times New Roman" panose="02020603050405020304" pitchFamily="18" charset="0"/>
                <a:cs typeface="Times New Roman" panose="02020603050405020304" pitchFamily="18" charset="0"/>
              </a:rPr>
              <a:t>3. </a:t>
            </a:r>
            <a:r>
              <a:rPr lang="en-US" sz="3200" dirty="0" err="1">
                <a:solidFill>
                  <a:srgbClr val="0000FF"/>
                </a:solidFill>
                <a:latin typeface="Times New Roman" panose="02020603050405020304" pitchFamily="18" charset="0"/>
                <a:cs typeface="Times New Roman" panose="02020603050405020304" pitchFamily="18" charset="0"/>
              </a:rPr>
              <a:t>Đặt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một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câu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nói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về</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hoạt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động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của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các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bạn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trong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tranh</a:t>
            </a:r>
            <a:r>
              <a:rPr lang="en-US" sz="3200" dirty="0">
                <a:solidFill>
                  <a:srgbClr val="0000FF"/>
                </a:solidFill>
                <a:latin typeface="Times New Roman" panose="02020603050405020304" pitchFamily="18" charset="0"/>
                <a:cs typeface="Times New Roman" panose="02020603050405020304" pitchFamily="18" charset="0"/>
              </a:rPr>
              <a:t>:</a:t>
            </a:r>
          </a:p>
        </p:txBody>
      </p:sp>
      <p:pic>
        <p:nvPicPr>
          <p:cNvPr id="7" name="Picture 6"/>
          <p:cNvPicPr>
            <a:picLocks noChangeAspect="1"/>
          </p:cNvPicPr>
          <p:nvPr/>
        </p:nvPicPr>
        <p:blipFill>
          <a:blip r:embed="rId5"/>
          <a:stretch>
            <a:fillRect/>
          </a:stretch>
        </p:blipFill>
        <p:spPr>
          <a:xfrm>
            <a:off x="1371600" y="1210945"/>
            <a:ext cx="5272405" cy="2463165"/>
          </a:xfrm>
          <a:prstGeom prst="rect">
            <a:avLst/>
          </a:prstGeom>
        </p:spPr>
      </p:pic>
    </p:spTree>
  </p:cSld>
  <p:clrMapOvr>
    <a:masterClrMapping/>
  </p:clrMapOvr>
  <p:timing>
    <p:tnLst>
      <p:par>
        <p:cTn id="1" dur="indefinite" restart="never" nodeType="tmRoot"/>
      </p:par>
    </p:tnLst>
    <p:bldLst>
      <p:bldP spid="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p:nvPr/>
        </p:nvSpPr>
        <p:spPr>
          <a:xfrm>
            <a:off x="608378" y="186495"/>
            <a:ext cx="10741905" cy="583565"/>
          </a:xfrm>
          <a:prstGeom prst="rect">
            <a:avLst/>
          </a:prstGeom>
          <a:solidFill>
            <a:srgbClr val="FFFF00"/>
          </a:solidFill>
        </p:spPr>
        <p:txBody>
          <a:bodyPr wrap="square" rtlCol="0">
            <a:spAutoFit/>
          </a:bodyPr>
          <a:lstStyle/>
          <a:p>
            <a:r>
              <a:rPr lang="en-US" sz="3200" dirty="0">
                <a:solidFill>
                  <a:srgbClr val="0000FF"/>
                </a:solidFill>
                <a:latin typeface="Times New Roman" panose="02020603050405020304" pitchFamily="18" charset="0"/>
                <a:cs typeface="Times New Roman" panose="02020603050405020304" pitchFamily="18" charset="0"/>
              </a:rPr>
              <a:t>3. </a:t>
            </a:r>
            <a:r>
              <a:rPr lang="en-US" sz="3200" dirty="0" err="1">
                <a:solidFill>
                  <a:srgbClr val="0000FF"/>
                </a:solidFill>
                <a:latin typeface="Times New Roman" panose="02020603050405020304" pitchFamily="18" charset="0"/>
                <a:cs typeface="Times New Roman" panose="02020603050405020304" pitchFamily="18" charset="0"/>
              </a:rPr>
              <a:t>Đặt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một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câu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nói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về</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hoạt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động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của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các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bạn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trong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tranh</a:t>
            </a:r>
            <a:r>
              <a:rPr lang="en-US" sz="3200" dirty="0">
                <a:solidFill>
                  <a:srgbClr val="0000FF"/>
                </a:solidFill>
                <a:latin typeface="Times New Roman" panose="02020603050405020304" pitchFamily="18" charset="0"/>
                <a:cs typeface="Times New Roman" panose="02020603050405020304" pitchFamily="18" charset="0"/>
              </a:rPr>
              <a:t>:</a:t>
            </a:r>
          </a:p>
        </p:txBody>
      </p:sp>
      <p:pic>
        <p:nvPicPr>
          <p:cNvPr id="8" name="Picture 7"/>
          <p:cNvPicPr>
            <a:picLocks noChangeAspect="1"/>
          </p:cNvPicPr>
          <p:nvPr/>
        </p:nvPicPr>
        <p:blipFill>
          <a:blip r:embed="rId2"/>
          <a:stretch>
            <a:fillRect/>
          </a:stretch>
        </p:blipFill>
        <p:spPr>
          <a:xfrm>
            <a:off x="2954435" y="770533"/>
            <a:ext cx="6245836" cy="4405216"/>
          </a:xfrm>
          <a:prstGeom prst="rect">
            <a:avLst/>
          </a:prstGeom>
        </p:spPr>
      </p:pic>
      <p:sp>
        <p:nvSpPr>
          <p:cNvPr id="9" name="Title 1"/>
          <p:cNvSpPr>
            <a:spLocks noGrp="1"/>
          </p:cNvSpPr>
          <p:nvPr>
            <p:ph type="title"/>
          </p:nvPr>
        </p:nvSpPr>
        <p:spPr>
          <a:xfrm>
            <a:off x="2954435" y="5669280"/>
            <a:ext cx="6245836" cy="622551"/>
          </a:xfrm>
          <a:solidFill>
            <a:srgbClr val="92D050"/>
          </a:solidFill>
        </p:spPr>
        <p:txBody>
          <a:bodyPr>
            <a:normAutofit/>
          </a:bodyPr>
          <a:lstStyle/>
          <a:p>
            <a:r>
              <a:rPr lang="en-US" sz="2800" dirty="0">
                <a:solidFill>
                  <a:srgbClr val="FFFF00"/>
                </a:solidFill>
                <a:latin typeface="Times New Roman" panose="02020603050405020304" pitchFamily="18" charset="0"/>
                <a:cs typeface="Times New Roman" panose="02020603050405020304" pitchFamily="18" charset="0"/>
              </a:rPr>
              <a:t>Quan </a:t>
            </a:r>
            <a:r>
              <a:rPr lang="en-US" sz="2800" dirty="0" err="1">
                <a:solidFill>
                  <a:srgbClr val="FFFF00"/>
                </a:solidFill>
                <a:latin typeface="Times New Roman" panose="02020603050405020304" pitchFamily="18" charset="0"/>
                <a:cs typeface="Times New Roman" panose="02020603050405020304" pitchFamily="18" charset="0"/>
              </a:rPr>
              <a:t>sát</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tranh</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và</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nêu</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nội</a:t>
            </a:r>
            <a:r>
              <a:rPr lang="en-US" sz="2800" dirty="0">
                <a:solidFill>
                  <a:srgbClr val="FFFF00"/>
                </a:solidFill>
                <a:latin typeface="Times New Roman" panose="02020603050405020304" pitchFamily="18" charset="0"/>
                <a:cs typeface="Times New Roman" panose="02020603050405020304" pitchFamily="18" charset="0"/>
              </a:rPr>
              <a:t> dung </a:t>
            </a:r>
            <a:r>
              <a:rPr lang="en-US" sz="2800" dirty="0" err="1">
                <a:solidFill>
                  <a:srgbClr val="FFFF00"/>
                </a:solidFill>
                <a:latin typeface="Times New Roman" panose="02020603050405020304" pitchFamily="18" charset="0"/>
                <a:cs typeface="Times New Roman" panose="02020603050405020304" pitchFamily="18" charset="0"/>
              </a:rPr>
              <a:t>tranh</a:t>
            </a:r>
            <a:endParaRPr lang="en-US" sz="2800" dirty="0">
              <a:solidFill>
                <a:srgbClr val="FFFF00"/>
              </a:solidFill>
              <a:latin typeface="Times New Roman" panose="02020603050405020304" pitchFamily="18" charset="0"/>
              <a:cs typeface="Times New Roman" panose="02020603050405020304" pitchFamily="18" charset="0"/>
            </a:endParaRPr>
          </a:p>
        </p:txBody>
      </p:sp>
      <p:sp>
        <p:nvSpPr>
          <p:cNvPr id="10" name="Title 1"/>
          <p:cNvSpPr txBox="1"/>
          <p:nvPr/>
        </p:nvSpPr>
        <p:spPr>
          <a:xfrm>
            <a:off x="3515470" y="5669077"/>
            <a:ext cx="5317588" cy="622551"/>
          </a:xfrm>
          <a:prstGeom prst="rect">
            <a:avLst/>
          </a:prstGeom>
          <a:solidFill>
            <a:srgbClr val="AFE4FF"/>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err="1">
                <a:solidFill>
                  <a:srgbClr val="FF0000"/>
                </a:solidFill>
                <a:latin typeface="Times New Roman" panose="02020603050405020304" pitchFamily="18" charset="0"/>
                <a:cs typeface="Times New Roman" panose="02020603050405020304" pitchFamily="18" charset="0"/>
              </a:rPr>
              <a:t>Bạn</a:t>
            </a:r>
            <a:r>
              <a:rPr lang="en-US" sz="2800" dirty="0">
                <a:solidFill>
                  <a:srgbClr val="FF0000"/>
                </a:solidFill>
                <a:latin typeface="Times New Roman" panose="02020603050405020304" pitchFamily="18" charset="0"/>
                <a:cs typeface="Times New Roman" panose="02020603050405020304" pitchFamily="18" charset="0"/>
              </a:rPr>
              <a:t> Lan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Hải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mượn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bút</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11" name="Title 1"/>
          <p:cNvSpPr txBox="1"/>
          <p:nvPr/>
        </p:nvSpPr>
        <p:spPr>
          <a:xfrm>
            <a:off x="3283365" y="5669528"/>
            <a:ext cx="6245836" cy="622551"/>
          </a:xfrm>
          <a:prstGeom prst="rect">
            <a:avLst/>
          </a:prstGeom>
          <a:solidFill>
            <a:srgbClr val="92D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err="1">
                <a:solidFill>
                  <a:srgbClr val="0000FF"/>
                </a:solidFill>
                <a:latin typeface="Times New Roman" panose="02020603050405020304" pitchFamily="18" charset="0"/>
                <a:cs typeface="Times New Roman" panose="02020603050405020304" pitchFamily="18" charset="0"/>
              </a:rPr>
              <a:t>Bạn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gái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bạn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trai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mượn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bút</a:t>
            </a:r>
            <a:r>
              <a:rPr lang="en-US" sz="2800" dirty="0">
                <a:solidFill>
                  <a:srgbClr val="0000FF"/>
                </a:solidFill>
                <a:latin typeface="Times New Roman" panose="02020603050405020304" pitchFamily="18" charset="0"/>
                <a:cs typeface="Times New Roman" panose="02020603050405020304" pitchFamily="18" charset="0"/>
              </a:rPr>
              <a:t>.</a:t>
            </a:r>
          </a:p>
        </p:txBody>
      </p:sp>
      <p:sp>
        <p:nvSpPr>
          <p:cNvPr id="12" name="Title 1"/>
          <p:cNvSpPr txBox="1"/>
          <p:nvPr/>
        </p:nvSpPr>
        <p:spPr>
          <a:xfrm>
            <a:off x="2534371" y="5669280"/>
            <a:ext cx="8815864" cy="622551"/>
          </a:xfrm>
          <a:prstGeom prst="rect">
            <a:avLst/>
          </a:prstGeom>
          <a:solidFill>
            <a:srgbClr val="AFE4FF"/>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err="1">
                <a:solidFill>
                  <a:srgbClr val="FF0000"/>
                </a:solidFill>
                <a:latin typeface="Times New Roman" panose="02020603050405020304" pitchFamily="18" charset="0"/>
                <a:cs typeface="Times New Roman" panose="02020603050405020304" pitchFamily="18" charset="0"/>
              </a:rPr>
              <a:t>Đặt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một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nói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hoạt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động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tranh</a:t>
            </a:r>
            <a:endParaRPr lang="en-US" sz="2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grpId="3" nodeType="clickEffect">
                                  <p:stCondLst>
                                    <p:cond delay="0"/>
                                  </p:stCondLst>
                                  <p:childTnLst>
                                    <p:animEffect transition="out" filter="wipe(down)">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0" presetClass="exit" presetSubtype="0" accel="100000" fill="hold" grpId="3" nodeType="clickEffect">
                                  <p:stCondLst>
                                    <p:cond delay="0"/>
                                  </p:stCondLst>
                                  <p:childTnLst>
                                    <p:anim calcmode="lin" valueType="num">
                                      <p:cBhvr>
                                        <p:cTn id="28" dur="500"/>
                                        <p:tgtEl>
                                          <p:spTgt spid="11"/>
                                        </p:tgtEl>
                                        <p:attrNameLst>
                                          <p:attrName>ppt_w</p:attrName>
                                        </p:attrNameLst>
                                      </p:cBhvr>
                                      <p:tavLst>
                                        <p:tav tm="0">
                                          <p:val>
                                            <p:strVal val="ppt_w"/>
                                          </p:val>
                                        </p:tav>
                                        <p:tav tm="100000">
                                          <p:val>
                                            <p:strVal val="ppt_w+.3"/>
                                          </p:val>
                                        </p:tav>
                                      </p:tavLst>
                                    </p:anim>
                                    <p:anim calcmode="lin" valueType="num">
                                      <p:cBhvr>
                                        <p:cTn id="29" dur="500"/>
                                        <p:tgtEl>
                                          <p:spTgt spid="11"/>
                                        </p:tgtEl>
                                        <p:attrNameLst>
                                          <p:attrName>ppt_h</p:attrName>
                                        </p:attrNameLst>
                                      </p:cBhvr>
                                      <p:tavLst>
                                        <p:tav tm="0">
                                          <p:val>
                                            <p:strVal val="ppt_h"/>
                                          </p:val>
                                        </p:tav>
                                        <p:tav tm="100000">
                                          <p:val>
                                            <p:strVal val="ppt_h"/>
                                          </p:val>
                                        </p:tav>
                                      </p:tavLst>
                                    </p:anim>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par>
                                <p:cTn id="32" presetID="42"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anim calcmode="lin" valueType="num">
                                      <p:cBhvr>
                                        <p:cTn id="35" dur="500" fill="hold"/>
                                        <p:tgtEl>
                                          <p:spTgt spid="12"/>
                                        </p:tgtEl>
                                        <p:attrNameLst>
                                          <p:attrName>ppt_x</p:attrName>
                                        </p:attrNameLst>
                                      </p:cBhvr>
                                      <p:tavLst>
                                        <p:tav tm="0">
                                          <p:val>
                                            <p:strVal val="#ppt_x"/>
                                          </p:val>
                                        </p:tav>
                                        <p:tav tm="100000">
                                          <p:val>
                                            <p:strVal val="#ppt_x"/>
                                          </p:val>
                                        </p:tav>
                                      </p:tavLst>
                                    </p:anim>
                                    <p:anim calcmode="lin" valueType="num">
                                      <p:cBhvr>
                                        <p:cTn id="36"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xit" presetSubtype="10" fill="hold" grpId="3" nodeType="clickEffect">
                                  <p:stCondLst>
                                    <p:cond delay="0"/>
                                  </p:stCondLst>
                                  <p:childTnLst>
                                    <p:anim calcmode="lin" valueType="num">
                                      <p:cBhvr>
                                        <p:cTn id="40" dur="500"/>
                                        <p:tgtEl>
                                          <p:spTgt spid="12"/>
                                        </p:tgtEl>
                                        <p:attrNameLst>
                                          <p:attrName>ppt_w</p:attrName>
                                        </p:attrNameLst>
                                      </p:cBhvr>
                                      <p:tavLst>
                                        <p:tav tm="0">
                                          <p:val>
                                            <p:strVal val="ppt_w"/>
                                          </p:val>
                                        </p:tav>
                                        <p:tav tm="100000">
                                          <p:val>
                                            <p:fltVal val="0"/>
                                          </p:val>
                                        </p:tav>
                                      </p:tavLst>
                                    </p:anim>
                                    <p:anim calcmode="lin" valueType="num">
                                      <p:cBhvr>
                                        <p:cTn id="41" dur="500"/>
                                        <p:tgtEl>
                                          <p:spTgt spid="12"/>
                                        </p:tgtEl>
                                        <p:attrNameLst>
                                          <p:attrName>ppt_h</p:attrName>
                                        </p:attrNameLst>
                                      </p:cBhvr>
                                      <p:tavLst>
                                        <p:tav tm="0">
                                          <p:val>
                                            <p:strVal val="ppt_h"/>
                                          </p:val>
                                        </p:tav>
                                        <p:tav tm="100000">
                                          <p:val>
                                            <p:strVal val="ppt_h"/>
                                          </p:val>
                                        </p:tav>
                                      </p:tavLst>
                                    </p:anim>
                                    <p:set>
                                      <p:cBhvr>
                                        <p:cTn id="42" dur="1" fill="hold">
                                          <p:stCondLst>
                                            <p:cond delay="499"/>
                                          </p:stCondLst>
                                        </p:cTn>
                                        <p:tgtEl>
                                          <p:spTgt spid="12"/>
                                        </p:tgtEl>
                                        <p:attrNameLst>
                                          <p:attrName>style.visibility</p:attrName>
                                        </p:attrNameLst>
                                      </p:cBhvr>
                                      <p:to>
                                        <p:strVal val="hidden"/>
                                      </p:to>
                                    </p:set>
                                  </p:childTnLst>
                                </p:cTn>
                              </p:par>
                              <p:par>
                                <p:cTn id="43" presetID="42"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strVal val="#ppt_x"/>
                                          </p:val>
                                        </p:tav>
                                        <p:tav tm="100000">
                                          <p:val>
                                            <p:strVal val="#ppt_x"/>
                                          </p:val>
                                        </p:tav>
                                      </p:tavLst>
                                    </p:anim>
                                    <p:anim calcmode="lin" valueType="num">
                                      <p:cBhvr>
                                        <p:cTn id="4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9" grpId="0" bldLvl="0" animBg="1"/>
      <p:bldP spid="9" grpId="1" animBg="1"/>
      <p:bldP spid="9" grpId="2" animBg="1"/>
      <p:bldP spid="9" grpId="3" bldLvl="0" animBg="1"/>
      <p:bldP spid="10" grpId="0" bldLvl="0" animBg="1"/>
      <p:bldP spid="10" grpId="1"/>
      <p:bldP spid="10" grpId="2"/>
      <p:bldP spid="11" grpId="0" bldLvl="0" animBg="1"/>
      <p:bldP spid="11" grpId="1" animBg="1"/>
      <p:bldP spid="11" grpId="2" animBg="1"/>
      <p:bldP spid="11" grpId="3" bldLvl="0" animBg="1"/>
      <p:bldP spid="12" grpId="0" bldLvl="0" animBg="1"/>
      <p:bldP spid="12" grpId="1"/>
      <p:bldP spid="12" grpId="2"/>
      <p:bldP spid="12" grpId="3"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93808" y="317"/>
            <a:ext cx="4943475" cy="3390900"/>
          </a:xfrm>
          <a:prstGeom prst="rect">
            <a:avLst/>
          </a:prstGeom>
        </p:spPr>
      </p:pic>
      <p:sp>
        <p:nvSpPr>
          <p:cNvPr id="2" name="Text Box 1"/>
          <p:cNvSpPr txBox="1"/>
          <p:nvPr/>
        </p:nvSpPr>
        <p:spPr>
          <a:xfrm>
            <a:off x="3794125" y="4111625"/>
            <a:ext cx="5998210" cy="583565"/>
          </a:xfrm>
          <a:prstGeom prst="rect">
            <a:avLst/>
          </a:prstGeom>
          <a:solidFill>
            <a:srgbClr val="FFFF00"/>
          </a:solidFill>
        </p:spPr>
        <p:txBody>
          <a:bodyPr wrap="square" rtlCol="0">
            <a:spAutoFit/>
          </a:bodyPr>
          <a:lstStyle/>
          <a:p>
            <a:r>
              <a:rPr lang="en-US" sz="3200" dirty="0">
                <a:solidFill>
                  <a:srgbClr val="0000FF"/>
                </a:solidFill>
                <a:latin typeface="Times New Roman" panose="02020603050405020304" pitchFamily="18" charset="0"/>
                <a:cs typeface="Times New Roman" panose="02020603050405020304" pitchFamily="18" charset="0"/>
              </a:rPr>
              <a:t>Các bạn đến </a:t>
            </a:r>
            <a:r>
              <a:rPr lang="en-US" sz="3200">
                <a:solidFill>
                  <a:srgbClr val="0000FF"/>
                </a:solidFill>
                <a:latin typeface="Times New Roman" panose="02020603050405020304" pitchFamily="18" charset="0"/>
                <a:cs typeface="Times New Roman" panose="02020603050405020304" pitchFamily="18" charset="0"/>
              </a:rPr>
              <a:t>thăm </a:t>
            </a:r>
            <a:r>
              <a:rPr lang="en-US" sz="3200" smtClean="0">
                <a:solidFill>
                  <a:srgbClr val="0000FF"/>
                </a:solidFill>
                <a:latin typeface="Times New Roman" panose="02020603050405020304" pitchFamily="18" charset="0"/>
                <a:cs typeface="Times New Roman" panose="02020603050405020304" pitchFamily="18" charset="0"/>
              </a:rPr>
              <a:t>Hà </a:t>
            </a:r>
            <a:r>
              <a:rPr lang="en-US" sz="3200" dirty="0">
                <a:solidFill>
                  <a:srgbClr val="0000FF"/>
                </a:solidFill>
                <a:latin typeface="Times New Roman" panose="02020603050405020304" pitchFamily="18" charset="0"/>
                <a:cs typeface="Times New Roman" panose="02020603050405020304" pitchFamily="18" charset="0"/>
              </a:rPr>
              <a:t>ốm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002530" y="-92710"/>
            <a:ext cx="4438650" cy="3171825"/>
          </a:xfrm>
          <a:prstGeom prst="rect">
            <a:avLst/>
          </a:prstGeom>
        </p:spPr>
      </p:pic>
      <p:sp>
        <p:nvSpPr>
          <p:cNvPr id="2" name="Text Box 1"/>
          <p:cNvSpPr txBox="1"/>
          <p:nvPr/>
        </p:nvSpPr>
        <p:spPr>
          <a:xfrm>
            <a:off x="3794125" y="4096385"/>
            <a:ext cx="5998210" cy="583565"/>
          </a:xfrm>
          <a:prstGeom prst="rect">
            <a:avLst/>
          </a:prstGeom>
          <a:solidFill>
            <a:srgbClr val="FFFF00"/>
          </a:solidFill>
        </p:spPr>
        <p:txBody>
          <a:bodyPr wrap="square" rtlCol="0">
            <a:spAutoFit/>
          </a:bodyPr>
          <a:lstStyle/>
          <a:p>
            <a:r>
              <a:rPr lang="en-US" sz="3200" dirty="0">
                <a:solidFill>
                  <a:srgbClr val="0000FF"/>
                </a:solidFill>
                <a:latin typeface="Times New Roman" panose="02020603050405020304" pitchFamily="18" charset="0"/>
                <a:cs typeface="Times New Roman" panose="02020603050405020304" pitchFamily="18" charset="0"/>
              </a:rPr>
              <a:t>Hai bạn đang trực nhật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591515" y="661035"/>
            <a:ext cx="4572000" cy="3276600"/>
          </a:xfrm>
          <a:prstGeom prst="rect">
            <a:avLst/>
          </a:prstGeom>
        </p:spPr>
      </p:pic>
      <p:sp>
        <p:nvSpPr>
          <p:cNvPr id="2" name="Text Box 1"/>
          <p:cNvSpPr txBox="1"/>
          <p:nvPr/>
        </p:nvSpPr>
        <p:spPr>
          <a:xfrm>
            <a:off x="3794125" y="4111625"/>
            <a:ext cx="5998210" cy="583565"/>
          </a:xfrm>
          <a:prstGeom prst="rect">
            <a:avLst/>
          </a:prstGeom>
          <a:solidFill>
            <a:srgbClr val="FFFF00"/>
          </a:solidFill>
        </p:spPr>
        <p:txBody>
          <a:bodyPr wrap="square" rtlCol="0">
            <a:spAutoFit/>
          </a:bodyPr>
          <a:lstStyle/>
          <a:p>
            <a:r>
              <a:rPr lang="en-US" sz="3200" dirty="0">
                <a:solidFill>
                  <a:srgbClr val="0000FF"/>
                </a:solidFill>
                <a:latin typeface="Times New Roman" panose="02020603050405020304" pitchFamily="18" charset="0"/>
                <a:cs typeface="Times New Roman" panose="02020603050405020304" pitchFamily="18" charset="0"/>
              </a:rPr>
              <a:t>Các </a:t>
            </a:r>
            <a:r>
              <a:rPr lang="en-US" sz="3200">
                <a:solidFill>
                  <a:srgbClr val="0000FF"/>
                </a:solidFill>
                <a:latin typeface="Times New Roman" panose="02020603050405020304" pitchFamily="18" charset="0"/>
                <a:cs typeface="Times New Roman" panose="02020603050405020304" pitchFamily="18" charset="0"/>
              </a:rPr>
              <a:t>bạn </a:t>
            </a:r>
            <a:r>
              <a:rPr lang="en-US" sz="3200" smtClean="0">
                <a:solidFill>
                  <a:srgbClr val="0000FF"/>
                </a:solidFill>
                <a:latin typeface="Times New Roman" panose="02020603050405020304" pitchFamily="18" charset="0"/>
                <a:cs typeface="Times New Roman" panose="02020603050405020304" pitchFamily="18" charset="0"/>
              </a:rPr>
              <a:t>đang tập </a:t>
            </a:r>
            <a:r>
              <a:rPr lang="en-US" sz="3200" dirty="0">
                <a:solidFill>
                  <a:srgbClr val="0000FF"/>
                </a:solidFill>
                <a:latin typeface="Times New Roman" panose="02020603050405020304" pitchFamily="18" charset="0"/>
                <a:cs typeface="Times New Roman" panose="02020603050405020304" pitchFamily="18" charset="0"/>
              </a:rPr>
              <a:t>múa hát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00940" y="813496"/>
            <a:ext cx="3101008" cy="646331"/>
          </a:xfrm>
          <a:prstGeom prst="rect">
            <a:avLst/>
          </a:prstGeom>
          <a:noFill/>
        </p:spPr>
        <p:txBody>
          <a:bodyPr wrap="square" rtlCol="0">
            <a:spAutoFit/>
          </a:bodyPr>
          <a:lstStyle/>
          <a:p>
            <a:r>
              <a:rPr lang="en-US" sz="3600" b="1" smtClean="0">
                <a:solidFill>
                  <a:srgbClr val="0070C0"/>
                </a:solidFill>
                <a:latin typeface="HP001" pitchFamily="34" charset="0"/>
              </a:rPr>
              <a:t>Tiếng Việt</a:t>
            </a:r>
            <a:endParaRPr lang="en-US" sz="3600" b="1">
              <a:solidFill>
                <a:srgbClr val="0070C0"/>
              </a:solidFill>
              <a:latin typeface="HP001" pitchFamily="34" charset="0"/>
            </a:endParaRPr>
          </a:p>
        </p:txBody>
      </p:sp>
      <p:sp>
        <p:nvSpPr>
          <p:cNvPr id="3" name="TextBox 2"/>
          <p:cNvSpPr txBox="1"/>
          <p:nvPr/>
        </p:nvSpPr>
        <p:spPr>
          <a:xfrm>
            <a:off x="410817" y="1661727"/>
            <a:ext cx="12763389" cy="923330"/>
          </a:xfrm>
          <a:prstGeom prst="rect">
            <a:avLst/>
          </a:prstGeom>
          <a:noFill/>
        </p:spPr>
        <p:txBody>
          <a:bodyPr wrap="square" rtlCol="0">
            <a:spAutoFit/>
          </a:bodyPr>
          <a:lstStyle/>
          <a:p>
            <a:r>
              <a:rPr lang="en-US" sz="5400" b="1" smtClean="0">
                <a:solidFill>
                  <a:srgbClr val="FF0000"/>
                </a:solidFill>
                <a:latin typeface="HP001 4H Normal" pitchFamily="34" charset="0"/>
              </a:rPr>
              <a:t>Viết đoạn văn kể về một giờ ra chơi.</a:t>
            </a:r>
            <a:endParaRPr lang="en-US" sz="5400" b="1">
              <a:solidFill>
                <a:srgbClr val="FF0000"/>
              </a:solidFill>
              <a:latin typeface="HP001 4H Norm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bich\Desktop\z2986142859858_b82342c30d831be8f9c451d74b76df8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3743" y="888642"/>
            <a:ext cx="8362072" cy="5969358"/>
          </a:xfrm>
          <a:prstGeom prst="rect">
            <a:avLst/>
          </a:prstGeom>
          <a:noFill/>
          <a:extLst>
            <a:ext uri="{909E8E84-426E-40DD-AFC4-6F175D3DCCD1}">
              <a14:hiddenFill xmlns:a14="http://schemas.microsoft.com/office/drawing/2010/main">
                <a:solidFill>
                  <a:srgbClr val="FFFFFF"/>
                </a:solidFill>
              </a14:hiddenFill>
            </a:ext>
          </a:extLst>
        </p:spPr>
      </p:pic>
      <p:sp>
        <p:nvSpPr>
          <p:cNvPr id="5" name="Arrow: Pentagon 5"/>
          <p:cNvSpPr/>
          <p:nvPr/>
        </p:nvSpPr>
        <p:spPr>
          <a:xfrm>
            <a:off x="163741" y="141668"/>
            <a:ext cx="9031774" cy="746974"/>
          </a:xfrm>
          <a:prstGeom prst="homePlate">
            <a:avLst>
              <a:gd name="adj" fmla="val 27231"/>
            </a:avLst>
          </a:prstGeom>
          <a:solidFill>
            <a:srgbClr val="93DB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fr-FR" sz="2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1. </a:t>
            </a:r>
            <a:r>
              <a:rPr lang="fr-FR" sz="2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K</a:t>
            </a:r>
            <a:r>
              <a:rPr lang="fr-FR" sz="2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ể</a:t>
            </a:r>
            <a:r>
              <a:rPr lang="fr-FR"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2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tên</a:t>
            </a:r>
            <a:r>
              <a:rPr lang="fr-FR"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2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một</a:t>
            </a:r>
            <a:r>
              <a:rPr lang="fr-FR"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2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số</a:t>
            </a:r>
            <a:r>
              <a:rPr lang="fr-FR"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2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hoạt</a:t>
            </a:r>
            <a:r>
              <a:rPr lang="fr-FR"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2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động</a:t>
            </a:r>
            <a:r>
              <a:rPr lang="fr-FR"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2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của</a:t>
            </a:r>
            <a:r>
              <a:rPr lang="fr-FR"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2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học</a:t>
            </a:r>
            <a:r>
              <a:rPr lang="fr-FR"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2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sinh</a:t>
            </a:r>
            <a:r>
              <a:rPr lang="fr-FR"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2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trong</a:t>
            </a:r>
            <a:r>
              <a:rPr lang="fr-FR"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2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giờ</a:t>
            </a:r>
            <a:r>
              <a:rPr lang="fr-FR"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ra </a:t>
            </a:r>
            <a:r>
              <a:rPr lang="fr-FR" sz="2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chơi</a:t>
            </a:r>
            <a:r>
              <a:rPr lang="en-US" altLang="fr-FR" sz="2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 name="TextBox 7"/>
          <p:cNvSpPr txBox="1"/>
          <p:nvPr/>
        </p:nvSpPr>
        <p:spPr>
          <a:xfrm>
            <a:off x="9195515" y="1429555"/>
            <a:ext cx="2073499" cy="584775"/>
          </a:xfrm>
          <a:prstGeom prst="rect">
            <a:avLst/>
          </a:prstGeom>
          <a:noFill/>
          <a:ln>
            <a:solidFill>
              <a:schemeClr val="bg1"/>
            </a:solidFill>
          </a:ln>
        </p:spPr>
        <p:txBody>
          <a:bodyPr wrap="square" rtlCol="0">
            <a:spAutoFit/>
          </a:bodyPr>
          <a:lstStyle/>
          <a:p>
            <a:r>
              <a:rPr lang="en-US" sz="3200" b="1" smtClean="0"/>
              <a:t>đọc sách</a:t>
            </a:r>
            <a:endParaRPr lang="en-US" sz="3200" b="1"/>
          </a:p>
        </p:txBody>
      </p:sp>
      <p:sp>
        <p:nvSpPr>
          <p:cNvPr id="9" name="TextBox 8"/>
          <p:cNvSpPr txBox="1"/>
          <p:nvPr/>
        </p:nvSpPr>
        <p:spPr>
          <a:xfrm>
            <a:off x="9195514" y="2277415"/>
            <a:ext cx="2073499" cy="584775"/>
          </a:xfrm>
          <a:prstGeom prst="rect">
            <a:avLst/>
          </a:prstGeom>
          <a:noFill/>
          <a:ln>
            <a:solidFill>
              <a:schemeClr val="bg1"/>
            </a:solidFill>
          </a:ln>
        </p:spPr>
        <p:txBody>
          <a:bodyPr wrap="square" rtlCol="0">
            <a:spAutoFit/>
          </a:bodyPr>
          <a:lstStyle/>
          <a:p>
            <a:r>
              <a:rPr lang="en-US" sz="3200" b="1" smtClean="0"/>
              <a:t>đuổi bắt</a:t>
            </a:r>
            <a:endParaRPr lang="en-US" sz="3200" b="1"/>
          </a:p>
        </p:txBody>
      </p:sp>
      <p:sp>
        <p:nvSpPr>
          <p:cNvPr id="10" name="TextBox 9"/>
          <p:cNvSpPr txBox="1"/>
          <p:nvPr/>
        </p:nvSpPr>
        <p:spPr>
          <a:xfrm>
            <a:off x="9195514" y="3023177"/>
            <a:ext cx="2225899" cy="584775"/>
          </a:xfrm>
          <a:prstGeom prst="rect">
            <a:avLst/>
          </a:prstGeom>
          <a:noFill/>
          <a:ln>
            <a:solidFill>
              <a:schemeClr val="bg1"/>
            </a:solidFill>
          </a:ln>
        </p:spPr>
        <p:txBody>
          <a:bodyPr wrap="square" rtlCol="0">
            <a:spAutoFit/>
          </a:bodyPr>
          <a:lstStyle/>
          <a:p>
            <a:r>
              <a:rPr lang="en-US" sz="3200" b="1" smtClean="0"/>
              <a:t>đá cầu</a:t>
            </a:r>
            <a:endParaRPr lang="en-US" sz="3200" b="1"/>
          </a:p>
        </p:txBody>
      </p:sp>
      <p:sp>
        <p:nvSpPr>
          <p:cNvPr id="11" name="TextBox 10"/>
          <p:cNvSpPr txBox="1"/>
          <p:nvPr/>
        </p:nvSpPr>
        <p:spPr>
          <a:xfrm>
            <a:off x="8796270" y="3793484"/>
            <a:ext cx="2923505" cy="584775"/>
          </a:xfrm>
          <a:prstGeom prst="rect">
            <a:avLst/>
          </a:prstGeom>
          <a:noFill/>
          <a:ln>
            <a:solidFill>
              <a:schemeClr val="bg1"/>
            </a:solidFill>
          </a:ln>
        </p:spPr>
        <p:txBody>
          <a:bodyPr wrap="square" rtlCol="0">
            <a:spAutoFit/>
          </a:bodyPr>
          <a:lstStyle/>
          <a:p>
            <a:r>
              <a:rPr lang="en-US" sz="3200" b="1" smtClean="0"/>
              <a:t>đánh cầu lông</a:t>
            </a:r>
            <a:endParaRPr lang="en-US" sz="3200" b="1"/>
          </a:p>
        </p:txBody>
      </p:sp>
      <p:sp>
        <p:nvSpPr>
          <p:cNvPr id="12" name="TextBox 11"/>
          <p:cNvSpPr txBox="1"/>
          <p:nvPr/>
        </p:nvSpPr>
        <p:spPr>
          <a:xfrm>
            <a:off x="9091409" y="4739425"/>
            <a:ext cx="2434107" cy="584775"/>
          </a:xfrm>
          <a:prstGeom prst="rect">
            <a:avLst/>
          </a:prstGeom>
          <a:noFill/>
        </p:spPr>
        <p:txBody>
          <a:bodyPr wrap="square" rtlCol="0">
            <a:spAutoFit/>
          </a:bodyPr>
          <a:lstStyle/>
          <a:p>
            <a:r>
              <a:rPr lang="en-US" sz="3200" b="1"/>
              <a:t>t</a:t>
            </a:r>
            <a:r>
              <a:rPr lang="en-US" sz="3200" b="1" smtClean="0"/>
              <a:t>rò chuyện….</a:t>
            </a:r>
            <a:endParaRPr lang="en-US" sz="3200" b="1"/>
          </a:p>
        </p:txBody>
      </p:sp>
    </p:spTree>
    <p:extLst>
      <p:ext uri="{BB962C8B-B14F-4D97-AF65-F5344CB8AC3E}">
        <p14:creationId xmlns:p14="http://schemas.microsoft.com/office/powerpoint/2010/main" val="428168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5" grpId="2" animBg="1"/>
      <p:bldP spid="8" grpId="0" animBg="1"/>
      <p:bldP spid="9" grpId="0" animBg="1"/>
      <p:bldP spid="10" grpId="0" animBg="1"/>
      <p:bldP spid="11"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444597" y="599147"/>
            <a:ext cx="10988627" cy="521970"/>
          </a:xfrm>
          <a:prstGeom prst="rect">
            <a:avLst/>
          </a:prstGeom>
          <a:noFill/>
        </p:spPr>
        <p:txBody>
          <a:bodyPr wrap="square" rtlCol="0">
            <a:spAutoFit/>
          </a:bodyPr>
          <a:lstStyle/>
          <a:p>
            <a:r>
              <a:rPr lang="en-US" sz="2800" dirty="0">
                <a:solidFill>
                  <a:srgbClr val="00B050"/>
                </a:solidFill>
                <a:latin typeface="Times New Roman" panose="02020603050405020304" pitchFamily="18" charset="0"/>
                <a:cs typeface="Times New Roman" panose="02020603050405020304" pitchFamily="18" charset="0"/>
              </a:rPr>
              <a:t>2. </a:t>
            </a:r>
            <a:r>
              <a:rPr lang="en-US" sz="2800" dirty="0" err="1">
                <a:solidFill>
                  <a:srgbClr val="00B050"/>
                </a:solidFill>
                <a:latin typeface="Times New Roman" panose="02020603050405020304" pitchFamily="18" charset="0"/>
                <a:cs typeface="Times New Roman" panose="02020603050405020304" pitchFamily="18" charset="0"/>
              </a:rPr>
              <a:t>Viết</a:t>
            </a:r>
            <a:r>
              <a:rPr lang="en-US" sz="2800" dirty="0">
                <a:solidFill>
                  <a:srgbClr val="00B050"/>
                </a:solidFill>
                <a:latin typeface="Times New Roman" panose="02020603050405020304" pitchFamily="18" charset="0"/>
                <a:cs typeface="Times New Roman" panose="02020603050405020304" pitchFamily="18" charset="0"/>
              </a:rPr>
              <a:t> 3 - 4 </a:t>
            </a:r>
            <a:r>
              <a:rPr lang="en-US" sz="2800" dirty="0" err="1">
                <a:solidFill>
                  <a:srgbClr val="00B050"/>
                </a:solidFill>
                <a:latin typeface="Times New Roman" panose="02020603050405020304" pitchFamily="18" charset="0"/>
                <a:cs typeface="Times New Roman" panose="02020603050405020304" pitchFamily="18" charset="0"/>
              </a:rPr>
              <a:t>câu</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kể</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về</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một</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giờ</a:t>
            </a:r>
            <a:r>
              <a:rPr lang="en-US" sz="2800" dirty="0">
                <a:solidFill>
                  <a:srgbClr val="00B050"/>
                </a:solidFill>
                <a:latin typeface="Times New Roman" panose="02020603050405020304" pitchFamily="18" charset="0"/>
                <a:cs typeface="Times New Roman" panose="02020603050405020304" pitchFamily="18" charset="0"/>
              </a:rPr>
              <a:t> ra </a:t>
            </a:r>
            <a:r>
              <a:rPr lang="en-US" sz="2800" dirty="0" err="1">
                <a:solidFill>
                  <a:srgbClr val="00B050"/>
                </a:solidFill>
                <a:latin typeface="Times New Roman" panose="02020603050405020304" pitchFamily="18" charset="0"/>
                <a:cs typeface="Times New Roman" panose="02020603050405020304" pitchFamily="18" charset="0"/>
              </a:rPr>
              <a:t>chơi</a:t>
            </a:r>
            <a:r>
              <a:rPr lang="en-US" sz="2800" dirty="0">
                <a:solidFill>
                  <a:srgbClr val="00B050"/>
                </a:solidFill>
                <a:latin typeface="Times New Roman" panose="02020603050405020304" pitchFamily="18" charset="0"/>
                <a:cs typeface="Times New Roman" panose="02020603050405020304" pitchFamily="18" charset="0"/>
              </a:rPr>
              <a:t> ở </a:t>
            </a:r>
            <a:r>
              <a:rPr lang="en-US" sz="2800" dirty="0" err="1">
                <a:solidFill>
                  <a:srgbClr val="00B050"/>
                </a:solidFill>
                <a:latin typeface="Times New Roman" panose="02020603050405020304" pitchFamily="18" charset="0"/>
                <a:cs typeface="Times New Roman" panose="02020603050405020304" pitchFamily="18" charset="0"/>
              </a:rPr>
              <a:t>trường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em</a:t>
            </a:r>
            <a:r>
              <a:rPr lang="en-US" sz="2800" dirty="0">
                <a:solidFill>
                  <a:srgbClr val="00B050"/>
                </a:solidFill>
                <a:latin typeface="Times New Roman" panose="02020603050405020304" pitchFamily="18" charset="0"/>
                <a:cs typeface="Times New Roman" panose="02020603050405020304" pitchFamily="18" charset="0"/>
              </a:rPr>
              <a:t>?</a:t>
            </a:r>
          </a:p>
        </p:txBody>
      </p:sp>
      <p:grpSp>
        <p:nvGrpSpPr>
          <p:cNvPr id="23" name="Group 22"/>
          <p:cNvGrpSpPr/>
          <p:nvPr/>
        </p:nvGrpSpPr>
        <p:grpSpPr>
          <a:xfrm>
            <a:off x="1358900" y="1054100"/>
            <a:ext cx="9889490" cy="2401570"/>
            <a:chOff x="1097280" y="1544175"/>
            <a:chExt cx="9889588" cy="3745277"/>
          </a:xfrm>
        </p:grpSpPr>
        <p:grpSp>
          <p:nvGrpSpPr>
            <p:cNvPr id="5" name="Group 4"/>
            <p:cNvGrpSpPr/>
            <p:nvPr/>
          </p:nvGrpSpPr>
          <p:grpSpPr>
            <a:xfrm>
              <a:off x="1097280" y="1544175"/>
              <a:ext cx="9889588" cy="3745277"/>
              <a:chOff x="768927" y="1641595"/>
              <a:chExt cx="5340928" cy="2511698"/>
            </a:xfrm>
            <a:solidFill>
              <a:schemeClr val="accent6">
                <a:lumMod val="60000"/>
                <a:lumOff val="40000"/>
              </a:schemeClr>
            </a:solidFill>
          </p:grpSpPr>
          <p:grpSp>
            <p:nvGrpSpPr>
              <p:cNvPr id="6" name="Group 5"/>
              <p:cNvGrpSpPr/>
              <p:nvPr/>
            </p:nvGrpSpPr>
            <p:grpSpPr>
              <a:xfrm>
                <a:off x="768927" y="1641595"/>
                <a:ext cx="5340928" cy="2511698"/>
                <a:chOff x="768927" y="1641595"/>
                <a:chExt cx="5340928" cy="2511698"/>
              </a:xfrm>
              <a:grpFill/>
            </p:grpSpPr>
            <p:sp>
              <p:nvSpPr>
                <p:cNvPr id="8" name="Rectangle 14"/>
                <p:cNvSpPr/>
                <p:nvPr/>
              </p:nvSpPr>
              <p:spPr>
                <a:xfrm>
                  <a:off x="2820697" y="1661594"/>
                  <a:ext cx="1269423" cy="589771"/>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1" fmla="*/ 23813 w 1059873"/>
                    <a:gd name="connsiteY0-2" fmla="*/ 23812 h 561109"/>
                    <a:gd name="connsiteX1-3" fmla="*/ 1059873 w 1059873"/>
                    <a:gd name="connsiteY1-4" fmla="*/ 0 h 561109"/>
                    <a:gd name="connsiteX2-5" fmla="*/ 1059873 w 1059873"/>
                    <a:gd name="connsiteY2-6" fmla="*/ 561109 h 561109"/>
                    <a:gd name="connsiteX3-7" fmla="*/ 0 w 1059873"/>
                    <a:gd name="connsiteY3-8" fmla="*/ 561109 h 561109"/>
                    <a:gd name="connsiteX4-9" fmla="*/ 23813 w 1059873"/>
                    <a:gd name="connsiteY4-10" fmla="*/ 23812 h 561109"/>
                    <a:gd name="connsiteX0-11" fmla="*/ 33338 w 1059873"/>
                    <a:gd name="connsiteY0-12" fmla="*/ 66675 h 561109"/>
                    <a:gd name="connsiteX1-13" fmla="*/ 1059873 w 1059873"/>
                    <a:gd name="connsiteY1-14" fmla="*/ 0 h 561109"/>
                    <a:gd name="connsiteX2-15" fmla="*/ 1059873 w 1059873"/>
                    <a:gd name="connsiteY2-16" fmla="*/ 561109 h 561109"/>
                    <a:gd name="connsiteX3-17" fmla="*/ 0 w 1059873"/>
                    <a:gd name="connsiteY3-18" fmla="*/ 561109 h 561109"/>
                    <a:gd name="connsiteX4-19" fmla="*/ 33338 w 1059873"/>
                    <a:gd name="connsiteY4-20" fmla="*/ 66675 h 561109"/>
                    <a:gd name="connsiteX0-21" fmla="*/ 38101 w 1059873"/>
                    <a:gd name="connsiteY0-22" fmla="*/ 28575 h 561109"/>
                    <a:gd name="connsiteX1-23" fmla="*/ 1059873 w 1059873"/>
                    <a:gd name="connsiteY1-24" fmla="*/ 0 h 561109"/>
                    <a:gd name="connsiteX2-25" fmla="*/ 1059873 w 1059873"/>
                    <a:gd name="connsiteY2-26" fmla="*/ 561109 h 561109"/>
                    <a:gd name="connsiteX3-27" fmla="*/ 0 w 1059873"/>
                    <a:gd name="connsiteY3-28" fmla="*/ 561109 h 561109"/>
                    <a:gd name="connsiteX4-29" fmla="*/ 38101 w 1059873"/>
                    <a:gd name="connsiteY4-30" fmla="*/ 28575 h 561109"/>
                    <a:gd name="connsiteX0-31" fmla="*/ 138114 w 1159886"/>
                    <a:gd name="connsiteY0-32" fmla="*/ 28575 h 561109"/>
                    <a:gd name="connsiteX1-33" fmla="*/ 1159886 w 1159886"/>
                    <a:gd name="connsiteY1-34" fmla="*/ 0 h 561109"/>
                    <a:gd name="connsiteX2-35" fmla="*/ 1159886 w 1159886"/>
                    <a:gd name="connsiteY2-36" fmla="*/ 561109 h 561109"/>
                    <a:gd name="connsiteX3-37" fmla="*/ 0 w 1159886"/>
                    <a:gd name="connsiteY3-38" fmla="*/ 551584 h 561109"/>
                    <a:gd name="connsiteX4-39" fmla="*/ 138114 w 1159886"/>
                    <a:gd name="connsiteY4-40" fmla="*/ 28575 h 561109"/>
                    <a:gd name="connsiteX0-41" fmla="*/ 138114 w 1259898"/>
                    <a:gd name="connsiteY0-42" fmla="*/ 0 h 532534"/>
                    <a:gd name="connsiteX1-43" fmla="*/ 1259898 w 1259898"/>
                    <a:gd name="connsiteY1-44" fmla="*/ 19050 h 532534"/>
                    <a:gd name="connsiteX2-45" fmla="*/ 1159886 w 1259898"/>
                    <a:gd name="connsiteY2-46" fmla="*/ 532534 h 532534"/>
                    <a:gd name="connsiteX3-47" fmla="*/ 0 w 1259898"/>
                    <a:gd name="connsiteY3-48" fmla="*/ 523009 h 532534"/>
                    <a:gd name="connsiteX4-49" fmla="*/ 138114 w 1259898"/>
                    <a:gd name="connsiteY4-50" fmla="*/ 0 h 532534"/>
                    <a:gd name="connsiteX0-51" fmla="*/ 138114 w 1259898"/>
                    <a:gd name="connsiteY0-52" fmla="*/ 0 h 570634"/>
                    <a:gd name="connsiteX1-53" fmla="*/ 1259898 w 1259898"/>
                    <a:gd name="connsiteY1-54" fmla="*/ 19050 h 570634"/>
                    <a:gd name="connsiteX2-55" fmla="*/ 1112261 w 1259898"/>
                    <a:gd name="connsiteY2-56" fmla="*/ 570634 h 570634"/>
                    <a:gd name="connsiteX3-57" fmla="*/ 0 w 1259898"/>
                    <a:gd name="connsiteY3-58" fmla="*/ 523009 h 570634"/>
                    <a:gd name="connsiteX4-59" fmla="*/ 138114 w 1259898"/>
                    <a:gd name="connsiteY4-60" fmla="*/ 0 h 570634"/>
                    <a:gd name="connsiteX0-61" fmla="*/ 138114 w 1259898"/>
                    <a:gd name="connsiteY0-62" fmla="*/ 0 h 570634"/>
                    <a:gd name="connsiteX1-63" fmla="*/ 1259898 w 1259898"/>
                    <a:gd name="connsiteY1-64" fmla="*/ 19050 h 570634"/>
                    <a:gd name="connsiteX2-65" fmla="*/ 1112261 w 1259898"/>
                    <a:gd name="connsiteY2-66" fmla="*/ 570634 h 570634"/>
                    <a:gd name="connsiteX3-67" fmla="*/ 255877 w 1259898"/>
                    <a:gd name="connsiteY3-68" fmla="*/ 548119 h 570634"/>
                    <a:gd name="connsiteX4-69" fmla="*/ 0 w 1259898"/>
                    <a:gd name="connsiteY4-70" fmla="*/ 523009 h 570634"/>
                    <a:gd name="connsiteX5" fmla="*/ 138114 w 1259898"/>
                    <a:gd name="connsiteY5" fmla="*/ 0 h 570634"/>
                    <a:gd name="connsiteX0-71" fmla="*/ 138114 w 1259898"/>
                    <a:gd name="connsiteY0-72" fmla="*/ 0 h 570634"/>
                    <a:gd name="connsiteX1-73" fmla="*/ 1259898 w 1259898"/>
                    <a:gd name="connsiteY1-74" fmla="*/ 19050 h 570634"/>
                    <a:gd name="connsiteX2-75" fmla="*/ 1112261 w 1259898"/>
                    <a:gd name="connsiteY2-76" fmla="*/ 570634 h 570634"/>
                    <a:gd name="connsiteX3-77" fmla="*/ 255877 w 1259898"/>
                    <a:gd name="connsiteY3-78" fmla="*/ 548119 h 570634"/>
                    <a:gd name="connsiteX4-79" fmla="*/ 0 w 1259898"/>
                    <a:gd name="connsiteY4-80" fmla="*/ 523009 h 570634"/>
                    <a:gd name="connsiteX5-81" fmla="*/ 138114 w 1259898"/>
                    <a:gd name="connsiteY5-82" fmla="*/ 0 h 570634"/>
                    <a:gd name="connsiteX0-83" fmla="*/ 138114 w 1259898"/>
                    <a:gd name="connsiteY0-84" fmla="*/ 0 h 570634"/>
                    <a:gd name="connsiteX1-85" fmla="*/ 1259898 w 1259898"/>
                    <a:gd name="connsiteY1-86" fmla="*/ 19050 h 570634"/>
                    <a:gd name="connsiteX2-87" fmla="*/ 1112261 w 1259898"/>
                    <a:gd name="connsiteY2-88" fmla="*/ 570634 h 570634"/>
                    <a:gd name="connsiteX3-89" fmla="*/ 255877 w 1259898"/>
                    <a:gd name="connsiteY3-90" fmla="*/ 548119 h 570634"/>
                    <a:gd name="connsiteX4-91" fmla="*/ 0 w 1259898"/>
                    <a:gd name="connsiteY4-92" fmla="*/ 523009 h 570634"/>
                    <a:gd name="connsiteX5-93" fmla="*/ 138114 w 1259898"/>
                    <a:gd name="connsiteY5-94" fmla="*/ 0 h 570634"/>
                    <a:gd name="connsiteX0-95" fmla="*/ 138114 w 1259898"/>
                    <a:gd name="connsiteY0-96" fmla="*/ 0 h 570634"/>
                    <a:gd name="connsiteX1-97" fmla="*/ 1259898 w 1259898"/>
                    <a:gd name="connsiteY1-98" fmla="*/ 19050 h 570634"/>
                    <a:gd name="connsiteX2-99" fmla="*/ 1112261 w 1259898"/>
                    <a:gd name="connsiteY2-100" fmla="*/ 570634 h 570634"/>
                    <a:gd name="connsiteX3-101" fmla="*/ 255877 w 1259898"/>
                    <a:gd name="connsiteY3-102" fmla="*/ 548119 h 570634"/>
                    <a:gd name="connsiteX4-103" fmla="*/ 0 w 1259898"/>
                    <a:gd name="connsiteY4-104" fmla="*/ 523009 h 570634"/>
                    <a:gd name="connsiteX5-105" fmla="*/ 138114 w 1259898"/>
                    <a:gd name="connsiteY5-106" fmla="*/ 0 h 570634"/>
                    <a:gd name="connsiteX0-107" fmla="*/ 138114 w 1259898"/>
                    <a:gd name="connsiteY0-108" fmla="*/ 0 h 570634"/>
                    <a:gd name="connsiteX1-109" fmla="*/ 1259898 w 1259898"/>
                    <a:gd name="connsiteY1-110" fmla="*/ 19050 h 570634"/>
                    <a:gd name="connsiteX2-111" fmla="*/ 1112261 w 1259898"/>
                    <a:gd name="connsiteY2-112" fmla="*/ 570634 h 570634"/>
                    <a:gd name="connsiteX3-113" fmla="*/ 255877 w 1259898"/>
                    <a:gd name="connsiteY3-114" fmla="*/ 548119 h 570634"/>
                    <a:gd name="connsiteX4-115" fmla="*/ 0 w 1259898"/>
                    <a:gd name="connsiteY4-116" fmla="*/ 523009 h 570634"/>
                    <a:gd name="connsiteX5-117" fmla="*/ 138114 w 1259898"/>
                    <a:gd name="connsiteY5-118" fmla="*/ 0 h 570634"/>
                    <a:gd name="connsiteX0-119" fmla="*/ 147639 w 1269423"/>
                    <a:gd name="connsiteY0-120" fmla="*/ 0 h 570634"/>
                    <a:gd name="connsiteX1-121" fmla="*/ 1269423 w 1269423"/>
                    <a:gd name="connsiteY1-122" fmla="*/ 19050 h 570634"/>
                    <a:gd name="connsiteX2-123" fmla="*/ 1121786 w 1269423"/>
                    <a:gd name="connsiteY2-124" fmla="*/ 570634 h 570634"/>
                    <a:gd name="connsiteX3-125" fmla="*/ 265402 w 1269423"/>
                    <a:gd name="connsiteY3-126" fmla="*/ 548119 h 570634"/>
                    <a:gd name="connsiteX4-127" fmla="*/ 0 w 1269423"/>
                    <a:gd name="connsiteY4-128" fmla="*/ 508722 h 570634"/>
                    <a:gd name="connsiteX5-129" fmla="*/ 147639 w 1269423"/>
                    <a:gd name="connsiteY5-130" fmla="*/ 0 h 570634"/>
                    <a:gd name="connsiteX0-131" fmla="*/ 147639 w 1269423"/>
                    <a:gd name="connsiteY0-132" fmla="*/ 0 h 570634"/>
                    <a:gd name="connsiteX1-133" fmla="*/ 1269423 w 1269423"/>
                    <a:gd name="connsiteY1-134" fmla="*/ 19050 h 570634"/>
                    <a:gd name="connsiteX2-135" fmla="*/ 1121786 w 1269423"/>
                    <a:gd name="connsiteY2-136" fmla="*/ 570634 h 570634"/>
                    <a:gd name="connsiteX3-137" fmla="*/ 265402 w 1269423"/>
                    <a:gd name="connsiteY3-138" fmla="*/ 548119 h 570634"/>
                    <a:gd name="connsiteX4-139" fmla="*/ 0 w 1269423"/>
                    <a:gd name="connsiteY4-140" fmla="*/ 508722 h 570634"/>
                    <a:gd name="connsiteX5-141" fmla="*/ 147639 w 1269423"/>
                    <a:gd name="connsiteY5-142" fmla="*/ 0 h 570634"/>
                    <a:gd name="connsiteX0-143" fmla="*/ 123826 w 1269423"/>
                    <a:gd name="connsiteY0-144" fmla="*/ 0 h 556347"/>
                    <a:gd name="connsiteX1-145" fmla="*/ 1269423 w 1269423"/>
                    <a:gd name="connsiteY1-146" fmla="*/ 4763 h 556347"/>
                    <a:gd name="connsiteX2-147" fmla="*/ 1121786 w 1269423"/>
                    <a:gd name="connsiteY2-148" fmla="*/ 556347 h 556347"/>
                    <a:gd name="connsiteX3-149" fmla="*/ 265402 w 1269423"/>
                    <a:gd name="connsiteY3-150" fmla="*/ 533832 h 556347"/>
                    <a:gd name="connsiteX4-151" fmla="*/ 0 w 1269423"/>
                    <a:gd name="connsiteY4-152" fmla="*/ 494435 h 556347"/>
                    <a:gd name="connsiteX5-153" fmla="*/ 123826 w 1269423"/>
                    <a:gd name="connsiteY5-154" fmla="*/ 0 h 556347"/>
                    <a:gd name="connsiteX0-155" fmla="*/ 123826 w 1269423"/>
                    <a:gd name="connsiteY0-156" fmla="*/ 0 h 556347"/>
                    <a:gd name="connsiteX1-157" fmla="*/ 1269423 w 1269423"/>
                    <a:gd name="connsiteY1-158" fmla="*/ 4763 h 556347"/>
                    <a:gd name="connsiteX2-159" fmla="*/ 1121786 w 1269423"/>
                    <a:gd name="connsiteY2-160" fmla="*/ 556347 h 556347"/>
                    <a:gd name="connsiteX3-161" fmla="*/ 265402 w 1269423"/>
                    <a:gd name="connsiteY3-162" fmla="*/ 533832 h 556347"/>
                    <a:gd name="connsiteX4-163" fmla="*/ 0 w 1269423"/>
                    <a:gd name="connsiteY4-164" fmla="*/ 494435 h 556347"/>
                    <a:gd name="connsiteX5-165" fmla="*/ 123826 w 1269423"/>
                    <a:gd name="connsiteY5-166" fmla="*/ 0 h 556347"/>
                    <a:gd name="connsiteX0-167" fmla="*/ 123826 w 1269423"/>
                    <a:gd name="connsiteY0-168" fmla="*/ 0 h 556347"/>
                    <a:gd name="connsiteX1-169" fmla="*/ 1269423 w 1269423"/>
                    <a:gd name="connsiteY1-170" fmla="*/ 4763 h 556347"/>
                    <a:gd name="connsiteX2-171" fmla="*/ 1121786 w 1269423"/>
                    <a:gd name="connsiteY2-172" fmla="*/ 556347 h 556347"/>
                    <a:gd name="connsiteX3-173" fmla="*/ 265402 w 1269423"/>
                    <a:gd name="connsiteY3-174" fmla="*/ 533832 h 556347"/>
                    <a:gd name="connsiteX4-175" fmla="*/ 0 w 1269423"/>
                    <a:gd name="connsiteY4-176" fmla="*/ 494435 h 556347"/>
                    <a:gd name="connsiteX5-177" fmla="*/ 123826 w 1269423"/>
                    <a:gd name="connsiteY5-178" fmla="*/ 0 h 556347"/>
                    <a:gd name="connsiteX0-179" fmla="*/ 123826 w 1269423"/>
                    <a:gd name="connsiteY0-180" fmla="*/ 47869 h 604216"/>
                    <a:gd name="connsiteX1-181" fmla="*/ 465428 w 1269423"/>
                    <a:gd name="connsiteY1-182" fmla="*/ 14964 h 604216"/>
                    <a:gd name="connsiteX2-183" fmla="*/ 1269423 w 1269423"/>
                    <a:gd name="connsiteY2-184" fmla="*/ 52632 h 604216"/>
                    <a:gd name="connsiteX3-185" fmla="*/ 1121786 w 1269423"/>
                    <a:gd name="connsiteY3-186" fmla="*/ 604216 h 604216"/>
                    <a:gd name="connsiteX4-187" fmla="*/ 265402 w 1269423"/>
                    <a:gd name="connsiteY4-188" fmla="*/ 581701 h 604216"/>
                    <a:gd name="connsiteX5-189" fmla="*/ 0 w 1269423"/>
                    <a:gd name="connsiteY5-190" fmla="*/ 542304 h 604216"/>
                    <a:gd name="connsiteX6" fmla="*/ 123826 w 1269423"/>
                    <a:gd name="connsiteY6" fmla="*/ 47869 h 604216"/>
                    <a:gd name="connsiteX0-191" fmla="*/ 123826 w 1269423"/>
                    <a:gd name="connsiteY0-192" fmla="*/ 47869 h 604216"/>
                    <a:gd name="connsiteX1-193" fmla="*/ 465428 w 1269423"/>
                    <a:gd name="connsiteY1-194" fmla="*/ 14964 h 604216"/>
                    <a:gd name="connsiteX2-195" fmla="*/ 1269423 w 1269423"/>
                    <a:gd name="connsiteY2-196" fmla="*/ 52632 h 604216"/>
                    <a:gd name="connsiteX3-197" fmla="*/ 1121786 w 1269423"/>
                    <a:gd name="connsiteY3-198" fmla="*/ 604216 h 604216"/>
                    <a:gd name="connsiteX4-199" fmla="*/ 265402 w 1269423"/>
                    <a:gd name="connsiteY4-200" fmla="*/ 581701 h 604216"/>
                    <a:gd name="connsiteX5-201" fmla="*/ 0 w 1269423"/>
                    <a:gd name="connsiteY5-202" fmla="*/ 542304 h 604216"/>
                    <a:gd name="connsiteX6-203" fmla="*/ 123826 w 1269423"/>
                    <a:gd name="connsiteY6-204" fmla="*/ 47869 h 604216"/>
                    <a:gd name="connsiteX0-205" fmla="*/ 123826 w 1269423"/>
                    <a:gd name="connsiteY0-206" fmla="*/ 47869 h 604216"/>
                    <a:gd name="connsiteX1-207" fmla="*/ 465428 w 1269423"/>
                    <a:gd name="connsiteY1-208" fmla="*/ 14964 h 604216"/>
                    <a:gd name="connsiteX2-209" fmla="*/ 1269423 w 1269423"/>
                    <a:gd name="connsiteY2-210" fmla="*/ 52632 h 604216"/>
                    <a:gd name="connsiteX3-211" fmla="*/ 1121786 w 1269423"/>
                    <a:gd name="connsiteY3-212" fmla="*/ 604216 h 604216"/>
                    <a:gd name="connsiteX4-213" fmla="*/ 265402 w 1269423"/>
                    <a:gd name="connsiteY4-214" fmla="*/ 581701 h 604216"/>
                    <a:gd name="connsiteX5-215" fmla="*/ 0 w 1269423"/>
                    <a:gd name="connsiteY5-216" fmla="*/ 542304 h 604216"/>
                    <a:gd name="connsiteX6-217" fmla="*/ 123826 w 1269423"/>
                    <a:gd name="connsiteY6-218" fmla="*/ 47869 h 604216"/>
                    <a:gd name="connsiteX0-219" fmla="*/ 123826 w 1269423"/>
                    <a:gd name="connsiteY0-220" fmla="*/ 47869 h 604216"/>
                    <a:gd name="connsiteX1-221" fmla="*/ 465428 w 1269423"/>
                    <a:gd name="connsiteY1-222" fmla="*/ 14964 h 604216"/>
                    <a:gd name="connsiteX2-223" fmla="*/ 1269423 w 1269423"/>
                    <a:gd name="connsiteY2-224" fmla="*/ 52632 h 604216"/>
                    <a:gd name="connsiteX3-225" fmla="*/ 1121786 w 1269423"/>
                    <a:gd name="connsiteY3-226" fmla="*/ 604216 h 604216"/>
                    <a:gd name="connsiteX4-227" fmla="*/ 265402 w 1269423"/>
                    <a:gd name="connsiteY4-228" fmla="*/ 581701 h 604216"/>
                    <a:gd name="connsiteX5-229" fmla="*/ 0 w 1269423"/>
                    <a:gd name="connsiteY5-230" fmla="*/ 542304 h 604216"/>
                    <a:gd name="connsiteX6-231" fmla="*/ 123826 w 1269423"/>
                    <a:gd name="connsiteY6-232" fmla="*/ 47869 h 604216"/>
                    <a:gd name="connsiteX0-233" fmla="*/ 123826 w 1269423"/>
                    <a:gd name="connsiteY0-234" fmla="*/ 57394 h 604216"/>
                    <a:gd name="connsiteX1-235" fmla="*/ 465428 w 1269423"/>
                    <a:gd name="connsiteY1-236" fmla="*/ 14964 h 604216"/>
                    <a:gd name="connsiteX2-237" fmla="*/ 1269423 w 1269423"/>
                    <a:gd name="connsiteY2-238" fmla="*/ 52632 h 604216"/>
                    <a:gd name="connsiteX3-239" fmla="*/ 1121786 w 1269423"/>
                    <a:gd name="connsiteY3-240" fmla="*/ 604216 h 604216"/>
                    <a:gd name="connsiteX4-241" fmla="*/ 265402 w 1269423"/>
                    <a:gd name="connsiteY4-242" fmla="*/ 581701 h 604216"/>
                    <a:gd name="connsiteX5-243" fmla="*/ 0 w 1269423"/>
                    <a:gd name="connsiteY5-244" fmla="*/ 542304 h 604216"/>
                    <a:gd name="connsiteX6-245" fmla="*/ 123826 w 1269423"/>
                    <a:gd name="connsiteY6-246" fmla="*/ 57394 h 604216"/>
                    <a:gd name="connsiteX0-247" fmla="*/ 123826 w 1269423"/>
                    <a:gd name="connsiteY0-248" fmla="*/ 57394 h 604216"/>
                    <a:gd name="connsiteX1-249" fmla="*/ 465428 w 1269423"/>
                    <a:gd name="connsiteY1-250" fmla="*/ 14964 h 604216"/>
                    <a:gd name="connsiteX2-251" fmla="*/ 1269423 w 1269423"/>
                    <a:gd name="connsiteY2-252" fmla="*/ 52632 h 604216"/>
                    <a:gd name="connsiteX3-253" fmla="*/ 1121786 w 1269423"/>
                    <a:gd name="connsiteY3-254" fmla="*/ 604216 h 604216"/>
                    <a:gd name="connsiteX4-255" fmla="*/ 265402 w 1269423"/>
                    <a:gd name="connsiteY4-256" fmla="*/ 581701 h 604216"/>
                    <a:gd name="connsiteX5-257" fmla="*/ 0 w 1269423"/>
                    <a:gd name="connsiteY5-258" fmla="*/ 542304 h 604216"/>
                    <a:gd name="connsiteX6-259" fmla="*/ 123826 w 1269423"/>
                    <a:gd name="connsiteY6-260" fmla="*/ 57394 h 604216"/>
                    <a:gd name="connsiteX0-261" fmla="*/ 123826 w 1269423"/>
                    <a:gd name="connsiteY0-262" fmla="*/ 50744 h 597566"/>
                    <a:gd name="connsiteX1-263" fmla="*/ 465428 w 1269423"/>
                    <a:gd name="connsiteY1-264" fmla="*/ 8314 h 597566"/>
                    <a:gd name="connsiteX2-265" fmla="*/ 598778 w 1269423"/>
                    <a:gd name="connsiteY2-266" fmla="*/ 32126 h 597566"/>
                    <a:gd name="connsiteX3-267" fmla="*/ 1269423 w 1269423"/>
                    <a:gd name="connsiteY3-268" fmla="*/ 45982 h 597566"/>
                    <a:gd name="connsiteX4-269" fmla="*/ 1121786 w 1269423"/>
                    <a:gd name="connsiteY4-270" fmla="*/ 597566 h 597566"/>
                    <a:gd name="connsiteX5-271" fmla="*/ 265402 w 1269423"/>
                    <a:gd name="connsiteY5-272" fmla="*/ 575051 h 597566"/>
                    <a:gd name="connsiteX6-273" fmla="*/ 0 w 1269423"/>
                    <a:gd name="connsiteY6-274" fmla="*/ 535654 h 597566"/>
                    <a:gd name="connsiteX7" fmla="*/ 123826 w 1269423"/>
                    <a:gd name="connsiteY7" fmla="*/ 50744 h 597566"/>
                    <a:gd name="connsiteX0-275" fmla="*/ 123826 w 1269423"/>
                    <a:gd name="connsiteY0-276" fmla="*/ 49637 h 596459"/>
                    <a:gd name="connsiteX1-277" fmla="*/ 465428 w 1269423"/>
                    <a:gd name="connsiteY1-278" fmla="*/ 7207 h 596459"/>
                    <a:gd name="connsiteX2-279" fmla="*/ 598778 w 1269423"/>
                    <a:gd name="connsiteY2-280" fmla="*/ 31019 h 596459"/>
                    <a:gd name="connsiteX3-281" fmla="*/ 794041 w 1269423"/>
                    <a:gd name="connsiteY3-282" fmla="*/ 35782 h 596459"/>
                    <a:gd name="connsiteX4-283" fmla="*/ 1269423 w 1269423"/>
                    <a:gd name="connsiteY4-284" fmla="*/ 44875 h 596459"/>
                    <a:gd name="connsiteX5-285" fmla="*/ 1121786 w 1269423"/>
                    <a:gd name="connsiteY5-286" fmla="*/ 596459 h 596459"/>
                    <a:gd name="connsiteX6-287" fmla="*/ 265402 w 1269423"/>
                    <a:gd name="connsiteY6-288" fmla="*/ 573944 h 596459"/>
                    <a:gd name="connsiteX7-289" fmla="*/ 0 w 1269423"/>
                    <a:gd name="connsiteY7-290" fmla="*/ 534547 h 596459"/>
                    <a:gd name="connsiteX8" fmla="*/ 123826 w 1269423"/>
                    <a:gd name="connsiteY8" fmla="*/ 49637 h 596459"/>
                    <a:gd name="connsiteX0-291" fmla="*/ 123826 w 1269423"/>
                    <a:gd name="connsiteY0-292" fmla="*/ 43695 h 590517"/>
                    <a:gd name="connsiteX1-293" fmla="*/ 465428 w 1269423"/>
                    <a:gd name="connsiteY1-294" fmla="*/ 1265 h 590517"/>
                    <a:gd name="connsiteX2-295" fmla="*/ 598778 w 1269423"/>
                    <a:gd name="connsiteY2-296" fmla="*/ 25077 h 590517"/>
                    <a:gd name="connsiteX3-297" fmla="*/ 808329 w 1269423"/>
                    <a:gd name="connsiteY3-298" fmla="*/ 63177 h 590517"/>
                    <a:gd name="connsiteX4-299" fmla="*/ 1269423 w 1269423"/>
                    <a:gd name="connsiteY4-300" fmla="*/ 38933 h 590517"/>
                    <a:gd name="connsiteX5-301" fmla="*/ 1121786 w 1269423"/>
                    <a:gd name="connsiteY5-302" fmla="*/ 590517 h 590517"/>
                    <a:gd name="connsiteX6-303" fmla="*/ 265402 w 1269423"/>
                    <a:gd name="connsiteY6-304" fmla="*/ 568002 h 590517"/>
                    <a:gd name="connsiteX7-305" fmla="*/ 0 w 1269423"/>
                    <a:gd name="connsiteY7-306" fmla="*/ 528605 h 590517"/>
                    <a:gd name="connsiteX8-307" fmla="*/ 123826 w 1269423"/>
                    <a:gd name="connsiteY8-308" fmla="*/ 43695 h 590517"/>
                    <a:gd name="connsiteX0-309" fmla="*/ 123826 w 1269423"/>
                    <a:gd name="connsiteY0-310" fmla="*/ 49636 h 596458"/>
                    <a:gd name="connsiteX1-311" fmla="*/ 465428 w 1269423"/>
                    <a:gd name="connsiteY1-312" fmla="*/ 7206 h 596458"/>
                    <a:gd name="connsiteX2-313" fmla="*/ 598778 w 1269423"/>
                    <a:gd name="connsiteY2-314" fmla="*/ 31018 h 596458"/>
                    <a:gd name="connsiteX3-315" fmla="*/ 865479 w 1269423"/>
                    <a:gd name="connsiteY3-316" fmla="*/ 35780 h 596458"/>
                    <a:gd name="connsiteX4-317" fmla="*/ 1269423 w 1269423"/>
                    <a:gd name="connsiteY4-318" fmla="*/ 44874 h 596458"/>
                    <a:gd name="connsiteX5-319" fmla="*/ 1121786 w 1269423"/>
                    <a:gd name="connsiteY5-320" fmla="*/ 596458 h 596458"/>
                    <a:gd name="connsiteX6-321" fmla="*/ 265402 w 1269423"/>
                    <a:gd name="connsiteY6-322" fmla="*/ 573943 h 596458"/>
                    <a:gd name="connsiteX7-323" fmla="*/ 0 w 1269423"/>
                    <a:gd name="connsiteY7-324" fmla="*/ 534546 h 596458"/>
                    <a:gd name="connsiteX8-325" fmla="*/ 123826 w 1269423"/>
                    <a:gd name="connsiteY8-326" fmla="*/ 49636 h 596458"/>
                    <a:gd name="connsiteX0-327" fmla="*/ 123826 w 1269423"/>
                    <a:gd name="connsiteY0-328" fmla="*/ 49636 h 596458"/>
                    <a:gd name="connsiteX1-329" fmla="*/ 465428 w 1269423"/>
                    <a:gd name="connsiteY1-330" fmla="*/ 7206 h 596458"/>
                    <a:gd name="connsiteX2-331" fmla="*/ 598778 w 1269423"/>
                    <a:gd name="connsiteY2-332" fmla="*/ 31018 h 596458"/>
                    <a:gd name="connsiteX3-333" fmla="*/ 865479 w 1269423"/>
                    <a:gd name="connsiteY3-334" fmla="*/ 35780 h 596458"/>
                    <a:gd name="connsiteX4-335" fmla="*/ 1269423 w 1269423"/>
                    <a:gd name="connsiteY4-336" fmla="*/ 44874 h 596458"/>
                    <a:gd name="connsiteX5-337" fmla="*/ 1121786 w 1269423"/>
                    <a:gd name="connsiteY5-338" fmla="*/ 596458 h 596458"/>
                    <a:gd name="connsiteX6-339" fmla="*/ 265402 w 1269423"/>
                    <a:gd name="connsiteY6-340" fmla="*/ 573943 h 596458"/>
                    <a:gd name="connsiteX7-341" fmla="*/ 0 w 1269423"/>
                    <a:gd name="connsiteY7-342" fmla="*/ 534546 h 596458"/>
                    <a:gd name="connsiteX8-343" fmla="*/ 123826 w 1269423"/>
                    <a:gd name="connsiteY8-344" fmla="*/ 49636 h 596458"/>
                    <a:gd name="connsiteX0-345" fmla="*/ 123826 w 1269423"/>
                    <a:gd name="connsiteY0-346" fmla="*/ 49636 h 596458"/>
                    <a:gd name="connsiteX1-347" fmla="*/ 465428 w 1269423"/>
                    <a:gd name="connsiteY1-348" fmla="*/ 7206 h 596458"/>
                    <a:gd name="connsiteX2-349" fmla="*/ 660691 w 1269423"/>
                    <a:gd name="connsiteY2-350" fmla="*/ 54830 h 596458"/>
                    <a:gd name="connsiteX3-351" fmla="*/ 865479 w 1269423"/>
                    <a:gd name="connsiteY3-352" fmla="*/ 35780 h 596458"/>
                    <a:gd name="connsiteX4-353" fmla="*/ 1269423 w 1269423"/>
                    <a:gd name="connsiteY4-354" fmla="*/ 44874 h 596458"/>
                    <a:gd name="connsiteX5-355" fmla="*/ 1121786 w 1269423"/>
                    <a:gd name="connsiteY5-356" fmla="*/ 596458 h 596458"/>
                    <a:gd name="connsiteX6-357" fmla="*/ 265402 w 1269423"/>
                    <a:gd name="connsiteY6-358" fmla="*/ 573943 h 596458"/>
                    <a:gd name="connsiteX7-359" fmla="*/ 0 w 1269423"/>
                    <a:gd name="connsiteY7-360" fmla="*/ 534546 h 596458"/>
                    <a:gd name="connsiteX8-361" fmla="*/ 123826 w 1269423"/>
                    <a:gd name="connsiteY8-362" fmla="*/ 49636 h 596458"/>
                    <a:gd name="connsiteX0-363" fmla="*/ 123826 w 1269423"/>
                    <a:gd name="connsiteY0-364" fmla="*/ 49636 h 596458"/>
                    <a:gd name="connsiteX1-365" fmla="*/ 465428 w 1269423"/>
                    <a:gd name="connsiteY1-366" fmla="*/ 7206 h 596458"/>
                    <a:gd name="connsiteX2-367" fmla="*/ 679741 w 1269423"/>
                    <a:gd name="connsiteY2-368" fmla="*/ 73880 h 596458"/>
                    <a:gd name="connsiteX3-369" fmla="*/ 865479 w 1269423"/>
                    <a:gd name="connsiteY3-370" fmla="*/ 35780 h 596458"/>
                    <a:gd name="connsiteX4-371" fmla="*/ 1269423 w 1269423"/>
                    <a:gd name="connsiteY4-372" fmla="*/ 44874 h 596458"/>
                    <a:gd name="connsiteX5-373" fmla="*/ 1121786 w 1269423"/>
                    <a:gd name="connsiteY5-374" fmla="*/ 596458 h 596458"/>
                    <a:gd name="connsiteX6-375" fmla="*/ 265402 w 1269423"/>
                    <a:gd name="connsiteY6-376" fmla="*/ 573943 h 596458"/>
                    <a:gd name="connsiteX7-377" fmla="*/ 0 w 1269423"/>
                    <a:gd name="connsiteY7-378" fmla="*/ 534546 h 596458"/>
                    <a:gd name="connsiteX8-379" fmla="*/ 123826 w 1269423"/>
                    <a:gd name="connsiteY8-380" fmla="*/ 49636 h 596458"/>
                    <a:gd name="connsiteX0-381" fmla="*/ 123826 w 1269423"/>
                    <a:gd name="connsiteY0-382" fmla="*/ 45668 h 592490"/>
                    <a:gd name="connsiteX1-383" fmla="*/ 465428 w 1269423"/>
                    <a:gd name="connsiteY1-384" fmla="*/ 3238 h 592490"/>
                    <a:gd name="connsiteX2-385" fmla="*/ 679741 w 1269423"/>
                    <a:gd name="connsiteY2-386" fmla="*/ 69912 h 592490"/>
                    <a:gd name="connsiteX3-387" fmla="*/ 865479 w 1269423"/>
                    <a:gd name="connsiteY3-388" fmla="*/ 31812 h 592490"/>
                    <a:gd name="connsiteX4-389" fmla="*/ 1065503 w 1269423"/>
                    <a:gd name="connsiteY4-390" fmla="*/ 50863 h 592490"/>
                    <a:gd name="connsiteX5-391" fmla="*/ 1269423 w 1269423"/>
                    <a:gd name="connsiteY5-392" fmla="*/ 40906 h 592490"/>
                    <a:gd name="connsiteX6-393" fmla="*/ 1121786 w 1269423"/>
                    <a:gd name="connsiteY6-394" fmla="*/ 592490 h 592490"/>
                    <a:gd name="connsiteX7-395" fmla="*/ 265402 w 1269423"/>
                    <a:gd name="connsiteY7-396" fmla="*/ 569975 h 592490"/>
                    <a:gd name="connsiteX8-397" fmla="*/ 0 w 1269423"/>
                    <a:gd name="connsiteY8-398" fmla="*/ 530578 h 592490"/>
                    <a:gd name="connsiteX9" fmla="*/ 123826 w 1269423"/>
                    <a:gd name="connsiteY9" fmla="*/ 45668 h 592490"/>
                    <a:gd name="connsiteX0-399" fmla="*/ 123826 w 1269423"/>
                    <a:gd name="connsiteY0-400" fmla="*/ 42949 h 589771"/>
                    <a:gd name="connsiteX1-401" fmla="*/ 465428 w 1269423"/>
                    <a:gd name="connsiteY1-402" fmla="*/ 519 h 589771"/>
                    <a:gd name="connsiteX2-403" fmla="*/ 679741 w 1269423"/>
                    <a:gd name="connsiteY2-404" fmla="*/ 67193 h 589771"/>
                    <a:gd name="connsiteX3-405" fmla="*/ 865479 w 1269423"/>
                    <a:gd name="connsiteY3-406" fmla="*/ 29093 h 589771"/>
                    <a:gd name="connsiteX4-407" fmla="*/ 1065503 w 1269423"/>
                    <a:gd name="connsiteY4-408" fmla="*/ 48144 h 589771"/>
                    <a:gd name="connsiteX5-409" fmla="*/ 1269423 w 1269423"/>
                    <a:gd name="connsiteY5-410" fmla="*/ 38187 h 589771"/>
                    <a:gd name="connsiteX6-411" fmla="*/ 1121786 w 1269423"/>
                    <a:gd name="connsiteY6-412" fmla="*/ 589771 h 589771"/>
                    <a:gd name="connsiteX7-413" fmla="*/ 265402 w 1269423"/>
                    <a:gd name="connsiteY7-414" fmla="*/ 567256 h 589771"/>
                    <a:gd name="connsiteX8-415" fmla="*/ 0 w 1269423"/>
                    <a:gd name="connsiteY8-416" fmla="*/ 527859 h 589771"/>
                    <a:gd name="connsiteX9-417" fmla="*/ 123826 w 1269423"/>
                    <a:gd name="connsiteY9-418" fmla="*/ 42949 h 589771"/>
                    <a:gd name="connsiteX0-419" fmla="*/ 123826 w 1269423"/>
                    <a:gd name="connsiteY0-420" fmla="*/ 42949 h 589771"/>
                    <a:gd name="connsiteX1-421" fmla="*/ 465428 w 1269423"/>
                    <a:gd name="connsiteY1-422" fmla="*/ 519 h 589771"/>
                    <a:gd name="connsiteX2-423" fmla="*/ 679741 w 1269423"/>
                    <a:gd name="connsiteY2-424" fmla="*/ 67193 h 589771"/>
                    <a:gd name="connsiteX3-425" fmla="*/ 865479 w 1269423"/>
                    <a:gd name="connsiteY3-426" fmla="*/ 29093 h 589771"/>
                    <a:gd name="connsiteX4-427" fmla="*/ 1065503 w 1269423"/>
                    <a:gd name="connsiteY4-428" fmla="*/ 48144 h 589771"/>
                    <a:gd name="connsiteX5-429" fmla="*/ 1269423 w 1269423"/>
                    <a:gd name="connsiteY5-430" fmla="*/ 38187 h 589771"/>
                    <a:gd name="connsiteX6-431" fmla="*/ 1121786 w 1269423"/>
                    <a:gd name="connsiteY6-432" fmla="*/ 589771 h 589771"/>
                    <a:gd name="connsiteX7-433" fmla="*/ 265402 w 1269423"/>
                    <a:gd name="connsiteY7-434" fmla="*/ 567256 h 589771"/>
                    <a:gd name="connsiteX8-435" fmla="*/ 0 w 1269423"/>
                    <a:gd name="connsiteY8-436" fmla="*/ 527859 h 589771"/>
                    <a:gd name="connsiteX9-437" fmla="*/ 123826 w 1269423"/>
                    <a:gd name="connsiteY9-438" fmla="*/ 42949 h 589771"/>
                    <a:gd name="connsiteX0-439" fmla="*/ 123826 w 1269423"/>
                    <a:gd name="connsiteY0-440" fmla="*/ 42949 h 589771"/>
                    <a:gd name="connsiteX1-441" fmla="*/ 465428 w 1269423"/>
                    <a:gd name="connsiteY1-442" fmla="*/ 519 h 589771"/>
                    <a:gd name="connsiteX2-443" fmla="*/ 679741 w 1269423"/>
                    <a:gd name="connsiteY2-444" fmla="*/ 67193 h 589771"/>
                    <a:gd name="connsiteX3-445" fmla="*/ 865479 w 1269423"/>
                    <a:gd name="connsiteY3-446" fmla="*/ 29093 h 589771"/>
                    <a:gd name="connsiteX4-447" fmla="*/ 1065503 w 1269423"/>
                    <a:gd name="connsiteY4-448" fmla="*/ 48144 h 589771"/>
                    <a:gd name="connsiteX5-449" fmla="*/ 1269423 w 1269423"/>
                    <a:gd name="connsiteY5-450" fmla="*/ 38187 h 589771"/>
                    <a:gd name="connsiteX6-451" fmla="*/ 1121786 w 1269423"/>
                    <a:gd name="connsiteY6-452" fmla="*/ 589771 h 589771"/>
                    <a:gd name="connsiteX7-453" fmla="*/ 265402 w 1269423"/>
                    <a:gd name="connsiteY7-454" fmla="*/ 567256 h 589771"/>
                    <a:gd name="connsiteX8-455" fmla="*/ 0 w 1269423"/>
                    <a:gd name="connsiteY8-456" fmla="*/ 527859 h 589771"/>
                    <a:gd name="connsiteX9-457" fmla="*/ 123826 w 1269423"/>
                    <a:gd name="connsiteY9-458" fmla="*/ 42949 h 589771"/>
                    <a:gd name="connsiteX0-459" fmla="*/ 123826 w 1269423"/>
                    <a:gd name="connsiteY0-460" fmla="*/ 42949 h 589771"/>
                    <a:gd name="connsiteX1-461" fmla="*/ 465428 w 1269423"/>
                    <a:gd name="connsiteY1-462" fmla="*/ 519 h 589771"/>
                    <a:gd name="connsiteX2-463" fmla="*/ 679741 w 1269423"/>
                    <a:gd name="connsiteY2-464" fmla="*/ 67193 h 589771"/>
                    <a:gd name="connsiteX3-465" fmla="*/ 865479 w 1269423"/>
                    <a:gd name="connsiteY3-466" fmla="*/ 29093 h 589771"/>
                    <a:gd name="connsiteX4-467" fmla="*/ 1046453 w 1269423"/>
                    <a:gd name="connsiteY4-468" fmla="*/ 57669 h 589771"/>
                    <a:gd name="connsiteX5-469" fmla="*/ 1269423 w 1269423"/>
                    <a:gd name="connsiteY5-470" fmla="*/ 38187 h 589771"/>
                    <a:gd name="connsiteX6-471" fmla="*/ 1121786 w 1269423"/>
                    <a:gd name="connsiteY6-472" fmla="*/ 589771 h 589771"/>
                    <a:gd name="connsiteX7-473" fmla="*/ 265402 w 1269423"/>
                    <a:gd name="connsiteY7-474" fmla="*/ 567256 h 589771"/>
                    <a:gd name="connsiteX8-475" fmla="*/ 0 w 1269423"/>
                    <a:gd name="connsiteY8-476" fmla="*/ 527859 h 589771"/>
                    <a:gd name="connsiteX9-477" fmla="*/ 123826 w 1269423"/>
                    <a:gd name="connsiteY9-478" fmla="*/ 42949 h 589771"/>
                    <a:gd name="connsiteX0-479" fmla="*/ 123826 w 1269423"/>
                    <a:gd name="connsiteY0-480" fmla="*/ 42949 h 589771"/>
                    <a:gd name="connsiteX1-481" fmla="*/ 465428 w 1269423"/>
                    <a:gd name="connsiteY1-482" fmla="*/ 519 h 589771"/>
                    <a:gd name="connsiteX2-483" fmla="*/ 679741 w 1269423"/>
                    <a:gd name="connsiteY2-484" fmla="*/ 67193 h 589771"/>
                    <a:gd name="connsiteX3-485" fmla="*/ 865479 w 1269423"/>
                    <a:gd name="connsiteY3-486" fmla="*/ 29093 h 589771"/>
                    <a:gd name="connsiteX4-487" fmla="*/ 1046453 w 1269423"/>
                    <a:gd name="connsiteY4-488" fmla="*/ 57669 h 589771"/>
                    <a:gd name="connsiteX5-489" fmla="*/ 1269423 w 1269423"/>
                    <a:gd name="connsiteY5-490" fmla="*/ 38187 h 589771"/>
                    <a:gd name="connsiteX6-491" fmla="*/ 1121786 w 1269423"/>
                    <a:gd name="connsiteY6-492" fmla="*/ 589771 h 589771"/>
                    <a:gd name="connsiteX7-493" fmla="*/ 265402 w 1269423"/>
                    <a:gd name="connsiteY7-494" fmla="*/ 567256 h 589771"/>
                    <a:gd name="connsiteX8-495" fmla="*/ 0 w 1269423"/>
                    <a:gd name="connsiteY8-496" fmla="*/ 527859 h 589771"/>
                    <a:gd name="connsiteX9-497" fmla="*/ 123826 w 1269423"/>
                    <a:gd name="connsiteY9-498" fmla="*/ 42949 h 589771"/>
                    <a:gd name="connsiteX0-499" fmla="*/ 123826 w 1269423"/>
                    <a:gd name="connsiteY0-500" fmla="*/ 42949 h 589771"/>
                    <a:gd name="connsiteX1-501" fmla="*/ 465428 w 1269423"/>
                    <a:gd name="connsiteY1-502" fmla="*/ 519 h 589771"/>
                    <a:gd name="connsiteX2-503" fmla="*/ 679741 w 1269423"/>
                    <a:gd name="connsiteY2-504" fmla="*/ 67193 h 589771"/>
                    <a:gd name="connsiteX3-505" fmla="*/ 865479 w 1269423"/>
                    <a:gd name="connsiteY3-506" fmla="*/ 29093 h 589771"/>
                    <a:gd name="connsiteX4-507" fmla="*/ 1051215 w 1269423"/>
                    <a:gd name="connsiteY4-508" fmla="*/ 67194 h 589771"/>
                    <a:gd name="connsiteX5-509" fmla="*/ 1269423 w 1269423"/>
                    <a:gd name="connsiteY5-510" fmla="*/ 38187 h 589771"/>
                    <a:gd name="connsiteX6-511" fmla="*/ 1121786 w 1269423"/>
                    <a:gd name="connsiteY6-512" fmla="*/ 589771 h 589771"/>
                    <a:gd name="connsiteX7-513" fmla="*/ 265402 w 1269423"/>
                    <a:gd name="connsiteY7-514" fmla="*/ 567256 h 589771"/>
                    <a:gd name="connsiteX8-515" fmla="*/ 0 w 1269423"/>
                    <a:gd name="connsiteY8-516" fmla="*/ 527859 h 589771"/>
                    <a:gd name="connsiteX9-517" fmla="*/ 123826 w 1269423"/>
                    <a:gd name="connsiteY9-518" fmla="*/ 42949 h 589771"/>
                    <a:gd name="connsiteX0-519" fmla="*/ 123826 w 1269423"/>
                    <a:gd name="connsiteY0-520" fmla="*/ 42949 h 589771"/>
                    <a:gd name="connsiteX1-521" fmla="*/ 465428 w 1269423"/>
                    <a:gd name="connsiteY1-522" fmla="*/ 519 h 589771"/>
                    <a:gd name="connsiteX2-523" fmla="*/ 679741 w 1269423"/>
                    <a:gd name="connsiteY2-524" fmla="*/ 67193 h 589771"/>
                    <a:gd name="connsiteX3-525" fmla="*/ 865479 w 1269423"/>
                    <a:gd name="connsiteY3-526" fmla="*/ 29093 h 589771"/>
                    <a:gd name="connsiteX4-527" fmla="*/ 1051215 w 1269423"/>
                    <a:gd name="connsiteY4-528" fmla="*/ 76719 h 589771"/>
                    <a:gd name="connsiteX5-529" fmla="*/ 1269423 w 1269423"/>
                    <a:gd name="connsiteY5-530" fmla="*/ 38187 h 589771"/>
                    <a:gd name="connsiteX6-531" fmla="*/ 1121786 w 1269423"/>
                    <a:gd name="connsiteY6-532" fmla="*/ 589771 h 589771"/>
                    <a:gd name="connsiteX7-533" fmla="*/ 265402 w 1269423"/>
                    <a:gd name="connsiteY7-534" fmla="*/ 567256 h 589771"/>
                    <a:gd name="connsiteX8-535" fmla="*/ 0 w 1269423"/>
                    <a:gd name="connsiteY8-536" fmla="*/ 527859 h 589771"/>
                    <a:gd name="connsiteX9-537" fmla="*/ 123826 w 1269423"/>
                    <a:gd name="connsiteY9-538" fmla="*/ 42949 h 589771"/>
                    <a:gd name="connsiteX0-539" fmla="*/ 123826 w 1269423"/>
                    <a:gd name="connsiteY0-540" fmla="*/ 42949 h 621268"/>
                    <a:gd name="connsiteX1-541" fmla="*/ 465428 w 1269423"/>
                    <a:gd name="connsiteY1-542" fmla="*/ 519 h 621268"/>
                    <a:gd name="connsiteX2-543" fmla="*/ 679741 w 1269423"/>
                    <a:gd name="connsiteY2-544" fmla="*/ 67193 h 621268"/>
                    <a:gd name="connsiteX3-545" fmla="*/ 865479 w 1269423"/>
                    <a:gd name="connsiteY3-546" fmla="*/ 29093 h 621268"/>
                    <a:gd name="connsiteX4-547" fmla="*/ 1051215 w 1269423"/>
                    <a:gd name="connsiteY4-548" fmla="*/ 76719 h 621268"/>
                    <a:gd name="connsiteX5-549" fmla="*/ 1269423 w 1269423"/>
                    <a:gd name="connsiteY5-550" fmla="*/ 38187 h 621268"/>
                    <a:gd name="connsiteX6-551" fmla="*/ 1121786 w 1269423"/>
                    <a:gd name="connsiteY6-552" fmla="*/ 589771 h 621268"/>
                    <a:gd name="connsiteX7-553" fmla="*/ 446378 w 1269423"/>
                    <a:gd name="connsiteY7-554" fmla="*/ 543444 h 621268"/>
                    <a:gd name="connsiteX8-555" fmla="*/ 265402 w 1269423"/>
                    <a:gd name="connsiteY8-556" fmla="*/ 567256 h 621268"/>
                    <a:gd name="connsiteX9-557" fmla="*/ 0 w 1269423"/>
                    <a:gd name="connsiteY9-558" fmla="*/ 527859 h 621268"/>
                    <a:gd name="connsiteX10" fmla="*/ 123826 w 1269423"/>
                    <a:gd name="connsiteY10" fmla="*/ 42949 h 621268"/>
                    <a:gd name="connsiteX0-559" fmla="*/ 123826 w 1269423"/>
                    <a:gd name="connsiteY0-560" fmla="*/ 42949 h 619818"/>
                    <a:gd name="connsiteX1-561" fmla="*/ 465428 w 1269423"/>
                    <a:gd name="connsiteY1-562" fmla="*/ 519 h 619818"/>
                    <a:gd name="connsiteX2-563" fmla="*/ 679741 w 1269423"/>
                    <a:gd name="connsiteY2-564" fmla="*/ 67193 h 619818"/>
                    <a:gd name="connsiteX3-565" fmla="*/ 865479 w 1269423"/>
                    <a:gd name="connsiteY3-566" fmla="*/ 29093 h 619818"/>
                    <a:gd name="connsiteX4-567" fmla="*/ 1051215 w 1269423"/>
                    <a:gd name="connsiteY4-568" fmla="*/ 76719 h 619818"/>
                    <a:gd name="connsiteX5-569" fmla="*/ 1269423 w 1269423"/>
                    <a:gd name="connsiteY5-570" fmla="*/ 38187 h 619818"/>
                    <a:gd name="connsiteX6-571" fmla="*/ 1121786 w 1269423"/>
                    <a:gd name="connsiteY6-572" fmla="*/ 589771 h 619818"/>
                    <a:gd name="connsiteX7-573" fmla="*/ 470191 w 1269423"/>
                    <a:gd name="connsiteY7-574" fmla="*/ 533919 h 619818"/>
                    <a:gd name="connsiteX8-575" fmla="*/ 265402 w 1269423"/>
                    <a:gd name="connsiteY8-576" fmla="*/ 567256 h 619818"/>
                    <a:gd name="connsiteX9-577" fmla="*/ 0 w 1269423"/>
                    <a:gd name="connsiteY9-578" fmla="*/ 527859 h 619818"/>
                    <a:gd name="connsiteX10-579" fmla="*/ 123826 w 1269423"/>
                    <a:gd name="connsiteY10-580" fmla="*/ 42949 h 619818"/>
                    <a:gd name="connsiteX0-581" fmla="*/ 123826 w 1269423"/>
                    <a:gd name="connsiteY0-582" fmla="*/ 42949 h 620230"/>
                    <a:gd name="connsiteX1-583" fmla="*/ 465428 w 1269423"/>
                    <a:gd name="connsiteY1-584" fmla="*/ 519 h 620230"/>
                    <a:gd name="connsiteX2-585" fmla="*/ 679741 w 1269423"/>
                    <a:gd name="connsiteY2-586" fmla="*/ 67193 h 620230"/>
                    <a:gd name="connsiteX3-587" fmla="*/ 865479 w 1269423"/>
                    <a:gd name="connsiteY3-588" fmla="*/ 29093 h 620230"/>
                    <a:gd name="connsiteX4-589" fmla="*/ 1051215 w 1269423"/>
                    <a:gd name="connsiteY4-590" fmla="*/ 76719 h 620230"/>
                    <a:gd name="connsiteX5-591" fmla="*/ 1269423 w 1269423"/>
                    <a:gd name="connsiteY5-592" fmla="*/ 38187 h 620230"/>
                    <a:gd name="connsiteX6-593" fmla="*/ 1121786 w 1269423"/>
                    <a:gd name="connsiteY6-594" fmla="*/ 589771 h 620230"/>
                    <a:gd name="connsiteX7-595" fmla="*/ 755941 w 1269423"/>
                    <a:gd name="connsiteY7-596" fmla="*/ 533918 h 620230"/>
                    <a:gd name="connsiteX8-597" fmla="*/ 470191 w 1269423"/>
                    <a:gd name="connsiteY8-598" fmla="*/ 533919 h 620230"/>
                    <a:gd name="connsiteX9-599" fmla="*/ 265402 w 1269423"/>
                    <a:gd name="connsiteY9-600" fmla="*/ 567256 h 620230"/>
                    <a:gd name="connsiteX10-601" fmla="*/ 0 w 1269423"/>
                    <a:gd name="connsiteY10-602" fmla="*/ 527859 h 620230"/>
                    <a:gd name="connsiteX11" fmla="*/ 123826 w 1269423"/>
                    <a:gd name="connsiteY11" fmla="*/ 42949 h 620230"/>
                    <a:gd name="connsiteX0-603" fmla="*/ 123826 w 1269423"/>
                    <a:gd name="connsiteY0-604" fmla="*/ 42949 h 627308"/>
                    <a:gd name="connsiteX1-605" fmla="*/ 465428 w 1269423"/>
                    <a:gd name="connsiteY1-606" fmla="*/ 519 h 627308"/>
                    <a:gd name="connsiteX2-607" fmla="*/ 679741 w 1269423"/>
                    <a:gd name="connsiteY2-608" fmla="*/ 67193 h 627308"/>
                    <a:gd name="connsiteX3-609" fmla="*/ 865479 w 1269423"/>
                    <a:gd name="connsiteY3-610" fmla="*/ 29093 h 627308"/>
                    <a:gd name="connsiteX4-611" fmla="*/ 1051215 w 1269423"/>
                    <a:gd name="connsiteY4-612" fmla="*/ 76719 h 627308"/>
                    <a:gd name="connsiteX5-613" fmla="*/ 1269423 w 1269423"/>
                    <a:gd name="connsiteY5-614" fmla="*/ 38187 h 627308"/>
                    <a:gd name="connsiteX6-615" fmla="*/ 1121786 w 1269423"/>
                    <a:gd name="connsiteY6-616" fmla="*/ 589771 h 627308"/>
                    <a:gd name="connsiteX7-617" fmla="*/ 755941 w 1269423"/>
                    <a:gd name="connsiteY7-618" fmla="*/ 572018 h 627308"/>
                    <a:gd name="connsiteX8-619" fmla="*/ 470191 w 1269423"/>
                    <a:gd name="connsiteY8-620" fmla="*/ 533919 h 627308"/>
                    <a:gd name="connsiteX9-621" fmla="*/ 265402 w 1269423"/>
                    <a:gd name="connsiteY9-622" fmla="*/ 567256 h 627308"/>
                    <a:gd name="connsiteX10-623" fmla="*/ 0 w 1269423"/>
                    <a:gd name="connsiteY10-624" fmla="*/ 527859 h 627308"/>
                    <a:gd name="connsiteX11-625" fmla="*/ 123826 w 1269423"/>
                    <a:gd name="connsiteY11-626" fmla="*/ 42949 h 627308"/>
                    <a:gd name="connsiteX0-627" fmla="*/ 123826 w 1269423"/>
                    <a:gd name="connsiteY0-628" fmla="*/ 42949 h 627308"/>
                    <a:gd name="connsiteX1-629" fmla="*/ 465428 w 1269423"/>
                    <a:gd name="connsiteY1-630" fmla="*/ 519 h 627308"/>
                    <a:gd name="connsiteX2-631" fmla="*/ 679741 w 1269423"/>
                    <a:gd name="connsiteY2-632" fmla="*/ 67193 h 627308"/>
                    <a:gd name="connsiteX3-633" fmla="*/ 865479 w 1269423"/>
                    <a:gd name="connsiteY3-634" fmla="*/ 29093 h 627308"/>
                    <a:gd name="connsiteX4-635" fmla="*/ 1051215 w 1269423"/>
                    <a:gd name="connsiteY4-636" fmla="*/ 76719 h 627308"/>
                    <a:gd name="connsiteX5-637" fmla="*/ 1269423 w 1269423"/>
                    <a:gd name="connsiteY5-638" fmla="*/ 38187 h 627308"/>
                    <a:gd name="connsiteX6-639" fmla="*/ 1121786 w 1269423"/>
                    <a:gd name="connsiteY6-640" fmla="*/ 589771 h 627308"/>
                    <a:gd name="connsiteX7-641" fmla="*/ 755941 w 1269423"/>
                    <a:gd name="connsiteY7-642" fmla="*/ 572018 h 627308"/>
                    <a:gd name="connsiteX8-643" fmla="*/ 470191 w 1269423"/>
                    <a:gd name="connsiteY8-644" fmla="*/ 533919 h 627308"/>
                    <a:gd name="connsiteX9-645" fmla="*/ 265402 w 1269423"/>
                    <a:gd name="connsiteY9-646" fmla="*/ 567256 h 627308"/>
                    <a:gd name="connsiteX10-647" fmla="*/ 0 w 1269423"/>
                    <a:gd name="connsiteY10-648" fmla="*/ 527859 h 627308"/>
                    <a:gd name="connsiteX11-649" fmla="*/ 123826 w 1269423"/>
                    <a:gd name="connsiteY11-650" fmla="*/ 42949 h 627308"/>
                    <a:gd name="connsiteX0-651" fmla="*/ 123826 w 1269423"/>
                    <a:gd name="connsiteY0-652" fmla="*/ 42949 h 627308"/>
                    <a:gd name="connsiteX1-653" fmla="*/ 465428 w 1269423"/>
                    <a:gd name="connsiteY1-654" fmla="*/ 519 h 627308"/>
                    <a:gd name="connsiteX2-655" fmla="*/ 679741 w 1269423"/>
                    <a:gd name="connsiteY2-656" fmla="*/ 67193 h 627308"/>
                    <a:gd name="connsiteX3-657" fmla="*/ 865479 w 1269423"/>
                    <a:gd name="connsiteY3-658" fmla="*/ 29093 h 627308"/>
                    <a:gd name="connsiteX4-659" fmla="*/ 1051215 w 1269423"/>
                    <a:gd name="connsiteY4-660" fmla="*/ 76719 h 627308"/>
                    <a:gd name="connsiteX5-661" fmla="*/ 1269423 w 1269423"/>
                    <a:gd name="connsiteY5-662" fmla="*/ 38187 h 627308"/>
                    <a:gd name="connsiteX6-663" fmla="*/ 1121786 w 1269423"/>
                    <a:gd name="connsiteY6-664" fmla="*/ 589771 h 627308"/>
                    <a:gd name="connsiteX7-665" fmla="*/ 755941 w 1269423"/>
                    <a:gd name="connsiteY7-666" fmla="*/ 572018 h 627308"/>
                    <a:gd name="connsiteX8-667" fmla="*/ 470191 w 1269423"/>
                    <a:gd name="connsiteY8-668" fmla="*/ 533919 h 627308"/>
                    <a:gd name="connsiteX9-669" fmla="*/ 265402 w 1269423"/>
                    <a:gd name="connsiteY9-670" fmla="*/ 567256 h 627308"/>
                    <a:gd name="connsiteX10-671" fmla="*/ 0 w 1269423"/>
                    <a:gd name="connsiteY10-672" fmla="*/ 527859 h 627308"/>
                    <a:gd name="connsiteX11-673" fmla="*/ 123826 w 1269423"/>
                    <a:gd name="connsiteY11-674" fmla="*/ 42949 h 627308"/>
                    <a:gd name="connsiteX0-675" fmla="*/ 123826 w 1269423"/>
                    <a:gd name="connsiteY0-676" fmla="*/ 42949 h 616060"/>
                    <a:gd name="connsiteX1-677" fmla="*/ 465428 w 1269423"/>
                    <a:gd name="connsiteY1-678" fmla="*/ 519 h 616060"/>
                    <a:gd name="connsiteX2-679" fmla="*/ 679741 w 1269423"/>
                    <a:gd name="connsiteY2-680" fmla="*/ 67193 h 616060"/>
                    <a:gd name="connsiteX3-681" fmla="*/ 865479 w 1269423"/>
                    <a:gd name="connsiteY3-682" fmla="*/ 29093 h 616060"/>
                    <a:gd name="connsiteX4-683" fmla="*/ 1051215 w 1269423"/>
                    <a:gd name="connsiteY4-684" fmla="*/ 76719 h 616060"/>
                    <a:gd name="connsiteX5-685" fmla="*/ 1269423 w 1269423"/>
                    <a:gd name="connsiteY5-686" fmla="*/ 38187 h 616060"/>
                    <a:gd name="connsiteX6-687" fmla="*/ 1121786 w 1269423"/>
                    <a:gd name="connsiteY6-688" fmla="*/ 589771 h 616060"/>
                    <a:gd name="connsiteX7-689" fmla="*/ 755941 w 1269423"/>
                    <a:gd name="connsiteY7-690" fmla="*/ 572018 h 616060"/>
                    <a:gd name="connsiteX8-691" fmla="*/ 470191 w 1269423"/>
                    <a:gd name="connsiteY8-692" fmla="*/ 533919 h 616060"/>
                    <a:gd name="connsiteX9-693" fmla="*/ 265402 w 1269423"/>
                    <a:gd name="connsiteY9-694" fmla="*/ 567256 h 616060"/>
                    <a:gd name="connsiteX10-695" fmla="*/ 0 w 1269423"/>
                    <a:gd name="connsiteY10-696" fmla="*/ 527859 h 616060"/>
                    <a:gd name="connsiteX11-697" fmla="*/ 123826 w 1269423"/>
                    <a:gd name="connsiteY11-698" fmla="*/ 42949 h 616060"/>
                    <a:gd name="connsiteX0-699" fmla="*/ 123826 w 1269423"/>
                    <a:gd name="connsiteY0-700" fmla="*/ 42949 h 589771"/>
                    <a:gd name="connsiteX1-701" fmla="*/ 465428 w 1269423"/>
                    <a:gd name="connsiteY1-702" fmla="*/ 519 h 589771"/>
                    <a:gd name="connsiteX2-703" fmla="*/ 679741 w 1269423"/>
                    <a:gd name="connsiteY2-704" fmla="*/ 67193 h 589771"/>
                    <a:gd name="connsiteX3-705" fmla="*/ 865479 w 1269423"/>
                    <a:gd name="connsiteY3-706" fmla="*/ 29093 h 589771"/>
                    <a:gd name="connsiteX4-707" fmla="*/ 1051215 w 1269423"/>
                    <a:gd name="connsiteY4-708" fmla="*/ 76719 h 589771"/>
                    <a:gd name="connsiteX5-709" fmla="*/ 1269423 w 1269423"/>
                    <a:gd name="connsiteY5-710" fmla="*/ 38187 h 589771"/>
                    <a:gd name="connsiteX6-711" fmla="*/ 1121786 w 1269423"/>
                    <a:gd name="connsiteY6-712" fmla="*/ 589771 h 589771"/>
                    <a:gd name="connsiteX7-713" fmla="*/ 755941 w 1269423"/>
                    <a:gd name="connsiteY7-714" fmla="*/ 572018 h 589771"/>
                    <a:gd name="connsiteX8-715" fmla="*/ 470191 w 1269423"/>
                    <a:gd name="connsiteY8-716" fmla="*/ 533919 h 589771"/>
                    <a:gd name="connsiteX9-717" fmla="*/ 265402 w 1269423"/>
                    <a:gd name="connsiteY9-718" fmla="*/ 567256 h 589771"/>
                    <a:gd name="connsiteX10-719" fmla="*/ 0 w 1269423"/>
                    <a:gd name="connsiteY10-720" fmla="*/ 527859 h 589771"/>
                    <a:gd name="connsiteX11-721" fmla="*/ 123826 w 1269423"/>
                    <a:gd name="connsiteY11-722" fmla="*/ 42949 h 589771"/>
                    <a:gd name="connsiteX0-723" fmla="*/ 123826 w 1269423"/>
                    <a:gd name="connsiteY0-724" fmla="*/ 42949 h 589771"/>
                    <a:gd name="connsiteX1-725" fmla="*/ 465428 w 1269423"/>
                    <a:gd name="connsiteY1-726" fmla="*/ 519 h 589771"/>
                    <a:gd name="connsiteX2-727" fmla="*/ 679741 w 1269423"/>
                    <a:gd name="connsiteY2-728" fmla="*/ 67193 h 589771"/>
                    <a:gd name="connsiteX3-729" fmla="*/ 865479 w 1269423"/>
                    <a:gd name="connsiteY3-730" fmla="*/ 29093 h 589771"/>
                    <a:gd name="connsiteX4-731" fmla="*/ 1051215 w 1269423"/>
                    <a:gd name="connsiteY4-732" fmla="*/ 76719 h 589771"/>
                    <a:gd name="connsiteX5-733" fmla="*/ 1269423 w 1269423"/>
                    <a:gd name="connsiteY5-734" fmla="*/ 38187 h 589771"/>
                    <a:gd name="connsiteX6-735" fmla="*/ 1121786 w 1269423"/>
                    <a:gd name="connsiteY6-736" fmla="*/ 589771 h 589771"/>
                    <a:gd name="connsiteX7-737" fmla="*/ 755941 w 1269423"/>
                    <a:gd name="connsiteY7-738" fmla="*/ 572018 h 589771"/>
                    <a:gd name="connsiteX8-739" fmla="*/ 470191 w 1269423"/>
                    <a:gd name="connsiteY8-740" fmla="*/ 533919 h 589771"/>
                    <a:gd name="connsiteX9-741" fmla="*/ 265402 w 1269423"/>
                    <a:gd name="connsiteY9-742" fmla="*/ 567256 h 589771"/>
                    <a:gd name="connsiteX10-743" fmla="*/ 0 w 1269423"/>
                    <a:gd name="connsiteY10-744" fmla="*/ 527859 h 589771"/>
                    <a:gd name="connsiteX11-745" fmla="*/ 123826 w 1269423"/>
                    <a:gd name="connsiteY11-746" fmla="*/ 42949 h 589771"/>
                    <a:gd name="connsiteX0-747" fmla="*/ 123826 w 1269423"/>
                    <a:gd name="connsiteY0-748" fmla="*/ 42949 h 589771"/>
                    <a:gd name="connsiteX1-749" fmla="*/ 465428 w 1269423"/>
                    <a:gd name="connsiteY1-750" fmla="*/ 519 h 589771"/>
                    <a:gd name="connsiteX2-751" fmla="*/ 679741 w 1269423"/>
                    <a:gd name="connsiteY2-752" fmla="*/ 67193 h 589771"/>
                    <a:gd name="connsiteX3-753" fmla="*/ 865479 w 1269423"/>
                    <a:gd name="connsiteY3-754" fmla="*/ 29093 h 589771"/>
                    <a:gd name="connsiteX4-755" fmla="*/ 1051215 w 1269423"/>
                    <a:gd name="connsiteY4-756" fmla="*/ 76719 h 589771"/>
                    <a:gd name="connsiteX5-757" fmla="*/ 1269423 w 1269423"/>
                    <a:gd name="connsiteY5-758" fmla="*/ 38187 h 589771"/>
                    <a:gd name="connsiteX6-759" fmla="*/ 1121786 w 1269423"/>
                    <a:gd name="connsiteY6-760" fmla="*/ 589771 h 589771"/>
                    <a:gd name="connsiteX7-761" fmla="*/ 755941 w 1269423"/>
                    <a:gd name="connsiteY7-762" fmla="*/ 572018 h 589771"/>
                    <a:gd name="connsiteX8-763" fmla="*/ 470191 w 1269423"/>
                    <a:gd name="connsiteY8-764" fmla="*/ 533919 h 589771"/>
                    <a:gd name="connsiteX9-765" fmla="*/ 265402 w 1269423"/>
                    <a:gd name="connsiteY9-766" fmla="*/ 567256 h 589771"/>
                    <a:gd name="connsiteX10-767" fmla="*/ 0 w 1269423"/>
                    <a:gd name="connsiteY10-768" fmla="*/ 527859 h 589771"/>
                    <a:gd name="connsiteX11-769" fmla="*/ 123826 w 1269423"/>
                    <a:gd name="connsiteY11-770" fmla="*/ 42949 h 5897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81" y="connsiteY5-82"/>
                    </a:cxn>
                    <a:cxn ang="0">
                      <a:pos x="connsiteX6-203" y="connsiteY6-204"/>
                    </a:cxn>
                    <a:cxn ang="0">
                      <a:pos x="connsiteX7-289" y="connsiteY7-290"/>
                    </a:cxn>
                    <a:cxn ang="0">
                      <a:pos x="connsiteX8-307" y="connsiteY8-308"/>
                    </a:cxn>
                    <a:cxn ang="0">
                      <a:pos x="connsiteX9-417" y="connsiteY9-418"/>
                    </a:cxn>
                    <a:cxn ang="0">
                      <a:pos x="connsiteX10-579" y="connsiteY10-580"/>
                    </a:cxn>
                    <a:cxn ang="0">
                      <a:pos x="connsiteX11-625" y="connsiteY11-626"/>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oogle Shape;1251;p47"/>
                <p:cNvGrpSpPr/>
                <p:nvPr/>
              </p:nvGrpSpPr>
              <p:grpSpPr>
                <a:xfrm>
                  <a:off x="768927" y="1641595"/>
                  <a:ext cx="5340928" cy="2511698"/>
                  <a:chOff x="4875791" y="946666"/>
                  <a:chExt cx="1252993" cy="1443671"/>
                </a:xfrm>
                <a:grpFill/>
              </p:grpSpPr>
              <p:sp>
                <p:nvSpPr>
                  <p:cNvPr id="11" name="Google Shape;1252;p47"/>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53;p47"/>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54;p47"/>
                  <p:cNvSpPr/>
                  <p:nvPr/>
                </p:nvSpPr>
                <p:spPr>
                  <a:xfrm>
                    <a:off x="4875791" y="946666"/>
                    <a:ext cx="1252993"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p>
                </p:txBody>
              </p:sp>
              <p:sp>
                <p:nvSpPr>
                  <p:cNvPr id="14" name="Google Shape;1255;p47"/>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56;p47"/>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57;p47"/>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58;p47"/>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59;p47"/>
                  <p:cNvSpPr/>
                  <p:nvPr/>
                </p:nvSpPr>
                <p:spPr>
                  <a:xfrm>
                    <a:off x="5653295" y="1253830"/>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60;p47"/>
                  <p:cNvSpPr/>
                  <p:nvPr/>
                </p:nvSpPr>
                <p:spPr>
                  <a:xfrm>
                    <a:off x="5717458" y="1246482"/>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61;p47"/>
                  <p:cNvSpPr/>
                  <p:nvPr/>
                </p:nvSpPr>
                <p:spPr>
                  <a:xfrm>
                    <a:off x="4952637" y="2273945"/>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Rectangle 14"/>
                <p:cNvSpPr/>
                <p:nvPr/>
              </p:nvSpPr>
              <p:spPr>
                <a:xfrm>
                  <a:off x="3161301" y="1767517"/>
                  <a:ext cx="615357" cy="371363"/>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1" fmla="*/ 23813 w 1059873"/>
                    <a:gd name="connsiteY0-2" fmla="*/ 23812 h 561109"/>
                    <a:gd name="connsiteX1-3" fmla="*/ 1059873 w 1059873"/>
                    <a:gd name="connsiteY1-4" fmla="*/ 0 h 561109"/>
                    <a:gd name="connsiteX2-5" fmla="*/ 1059873 w 1059873"/>
                    <a:gd name="connsiteY2-6" fmla="*/ 561109 h 561109"/>
                    <a:gd name="connsiteX3-7" fmla="*/ 0 w 1059873"/>
                    <a:gd name="connsiteY3-8" fmla="*/ 561109 h 561109"/>
                    <a:gd name="connsiteX4-9" fmla="*/ 23813 w 1059873"/>
                    <a:gd name="connsiteY4-10" fmla="*/ 23812 h 561109"/>
                    <a:gd name="connsiteX0-11" fmla="*/ 33338 w 1059873"/>
                    <a:gd name="connsiteY0-12" fmla="*/ 66675 h 561109"/>
                    <a:gd name="connsiteX1-13" fmla="*/ 1059873 w 1059873"/>
                    <a:gd name="connsiteY1-14" fmla="*/ 0 h 561109"/>
                    <a:gd name="connsiteX2-15" fmla="*/ 1059873 w 1059873"/>
                    <a:gd name="connsiteY2-16" fmla="*/ 561109 h 561109"/>
                    <a:gd name="connsiteX3-17" fmla="*/ 0 w 1059873"/>
                    <a:gd name="connsiteY3-18" fmla="*/ 561109 h 561109"/>
                    <a:gd name="connsiteX4-19" fmla="*/ 33338 w 1059873"/>
                    <a:gd name="connsiteY4-20" fmla="*/ 66675 h 561109"/>
                    <a:gd name="connsiteX0-21" fmla="*/ 38101 w 1059873"/>
                    <a:gd name="connsiteY0-22" fmla="*/ 28575 h 561109"/>
                    <a:gd name="connsiteX1-23" fmla="*/ 1059873 w 1059873"/>
                    <a:gd name="connsiteY1-24" fmla="*/ 0 h 561109"/>
                    <a:gd name="connsiteX2-25" fmla="*/ 1059873 w 1059873"/>
                    <a:gd name="connsiteY2-26" fmla="*/ 561109 h 561109"/>
                    <a:gd name="connsiteX3-27" fmla="*/ 0 w 1059873"/>
                    <a:gd name="connsiteY3-28" fmla="*/ 561109 h 561109"/>
                    <a:gd name="connsiteX4-29" fmla="*/ 38101 w 1059873"/>
                    <a:gd name="connsiteY4-30" fmla="*/ 28575 h 561109"/>
                    <a:gd name="connsiteX0-31" fmla="*/ 138114 w 1159886"/>
                    <a:gd name="connsiteY0-32" fmla="*/ 28575 h 561109"/>
                    <a:gd name="connsiteX1-33" fmla="*/ 1159886 w 1159886"/>
                    <a:gd name="connsiteY1-34" fmla="*/ 0 h 561109"/>
                    <a:gd name="connsiteX2-35" fmla="*/ 1159886 w 1159886"/>
                    <a:gd name="connsiteY2-36" fmla="*/ 561109 h 561109"/>
                    <a:gd name="connsiteX3-37" fmla="*/ 0 w 1159886"/>
                    <a:gd name="connsiteY3-38" fmla="*/ 551584 h 561109"/>
                    <a:gd name="connsiteX4-39" fmla="*/ 138114 w 1159886"/>
                    <a:gd name="connsiteY4-40" fmla="*/ 28575 h 561109"/>
                    <a:gd name="connsiteX0-41" fmla="*/ 138114 w 1259898"/>
                    <a:gd name="connsiteY0-42" fmla="*/ 0 h 532534"/>
                    <a:gd name="connsiteX1-43" fmla="*/ 1259898 w 1259898"/>
                    <a:gd name="connsiteY1-44" fmla="*/ 19050 h 532534"/>
                    <a:gd name="connsiteX2-45" fmla="*/ 1159886 w 1259898"/>
                    <a:gd name="connsiteY2-46" fmla="*/ 532534 h 532534"/>
                    <a:gd name="connsiteX3-47" fmla="*/ 0 w 1259898"/>
                    <a:gd name="connsiteY3-48" fmla="*/ 523009 h 532534"/>
                    <a:gd name="connsiteX4-49" fmla="*/ 138114 w 1259898"/>
                    <a:gd name="connsiteY4-50" fmla="*/ 0 h 532534"/>
                    <a:gd name="connsiteX0-51" fmla="*/ 138114 w 1259898"/>
                    <a:gd name="connsiteY0-52" fmla="*/ 0 h 570634"/>
                    <a:gd name="connsiteX1-53" fmla="*/ 1259898 w 1259898"/>
                    <a:gd name="connsiteY1-54" fmla="*/ 19050 h 570634"/>
                    <a:gd name="connsiteX2-55" fmla="*/ 1112261 w 1259898"/>
                    <a:gd name="connsiteY2-56" fmla="*/ 570634 h 570634"/>
                    <a:gd name="connsiteX3-57" fmla="*/ 0 w 1259898"/>
                    <a:gd name="connsiteY3-58" fmla="*/ 523009 h 570634"/>
                    <a:gd name="connsiteX4-59" fmla="*/ 138114 w 1259898"/>
                    <a:gd name="connsiteY4-60" fmla="*/ 0 h 570634"/>
                    <a:gd name="connsiteX0-61" fmla="*/ 138114 w 1259898"/>
                    <a:gd name="connsiteY0-62" fmla="*/ 0 h 570634"/>
                    <a:gd name="connsiteX1-63" fmla="*/ 1259898 w 1259898"/>
                    <a:gd name="connsiteY1-64" fmla="*/ 19050 h 570634"/>
                    <a:gd name="connsiteX2-65" fmla="*/ 1112261 w 1259898"/>
                    <a:gd name="connsiteY2-66" fmla="*/ 570634 h 570634"/>
                    <a:gd name="connsiteX3-67" fmla="*/ 255877 w 1259898"/>
                    <a:gd name="connsiteY3-68" fmla="*/ 548119 h 570634"/>
                    <a:gd name="connsiteX4-69" fmla="*/ 0 w 1259898"/>
                    <a:gd name="connsiteY4-70" fmla="*/ 523009 h 570634"/>
                    <a:gd name="connsiteX5" fmla="*/ 138114 w 1259898"/>
                    <a:gd name="connsiteY5" fmla="*/ 0 h 570634"/>
                    <a:gd name="connsiteX0-71" fmla="*/ 138114 w 1259898"/>
                    <a:gd name="connsiteY0-72" fmla="*/ 0 h 570634"/>
                    <a:gd name="connsiteX1-73" fmla="*/ 1259898 w 1259898"/>
                    <a:gd name="connsiteY1-74" fmla="*/ 19050 h 570634"/>
                    <a:gd name="connsiteX2-75" fmla="*/ 1112261 w 1259898"/>
                    <a:gd name="connsiteY2-76" fmla="*/ 570634 h 570634"/>
                    <a:gd name="connsiteX3-77" fmla="*/ 255877 w 1259898"/>
                    <a:gd name="connsiteY3-78" fmla="*/ 548119 h 570634"/>
                    <a:gd name="connsiteX4-79" fmla="*/ 0 w 1259898"/>
                    <a:gd name="connsiteY4-80" fmla="*/ 523009 h 570634"/>
                    <a:gd name="connsiteX5-81" fmla="*/ 138114 w 1259898"/>
                    <a:gd name="connsiteY5-82" fmla="*/ 0 h 570634"/>
                    <a:gd name="connsiteX0-83" fmla="*/ 138114 w 1259898"/>
                    <a:gd name="connsiteY0-84" fmla="*/ 0 h 570634"/>
                    <a:gd name="connsiteX1-85" fmla="*/ 1259898 w 1259898"/>
                    <a:gd name="connsiteY1-86" fmla="*/ 19050 h 570634"/>
                    <a:gd name="connsiteX2-87" fmla="*/ 1112261 w 1259898"/>
                    <a:gd name="connsiteY2-88" fmla="*/ 570634 h 570634"/>
                    <a:gd name="connsiteX3-89" fmla="*/ 255877 w 1259898"/>
                    <a:gd name="connsiteY3-90" fmla="*/ 548119 h 570634"/>
                    <a:gd name="connsiteX4-91" fmla="*/ 0 w 1259898"/>
                    <a:gd name="connsiteY4-92" fmla="*/ 523009 h 570634"/>
                    <a:gd name="connsiteX5-93" fmla="*/ 138114 w 1259898"/>
                    <a:gd name="connsiteY5-94" fmla="*/ 0 h 570634"/>
                    <a:gd name="connsiteX0-95" fmla="*/ 138114 w 1259898"/>
                    <a:gd name="connsiteY0-96" fmla="*/ 0 h 570634"/>
                    <a:gd name="connsiteX1-97" fmla="*/ 1259898 w 1259898"/>
                    <a:gd name="connsiteY1-98" fmla="*/ 19050 h 570634"/>
                    <a:gd name="connsiteX2-99" fmla="*/ 1112261 w 1259898"/>
                    <a:gd name="connsiteY2-100" fmla="*/ 570634 h 570634"/>
                    <a:gd name="connsiteX3-101" fmla="*/ 255877 w 1259898"/>
                    <a:gd name="connsiteY3-102" fmla="*/ 548119 h 570634"/>
                    <a:gd name="connsiteX4-103" fmla="*/ 0 w 1259898"/>
                    <a:gd name="connsiteY4-104" fmla="*/ 523009 h 570634"/>
                    <a:gd name="connsiteX5-105" fmla="*/ 138114 w 1259898"/>
                    <a:gd name="connsiteY5-106" fmla="*/ 0 h 570634"/>
                    <a:gd name="connsiteX0-107" fmla="*/ 138114 w 1259898"/>
                    <a:gd name="connsiteY0-108" fmla="*/ 0 h 570634"/>
                    <a:gd name="connsiteX1-109" fmla="*/ 1259898 w 1259898"/>
                    <a:gd name="connsiteY1-110" fmla="*/ 19050 h 570634"/>
                    <a:gd name="connsiteX2-111" fmla="*/ 1112261 w 1259898"/>
                    <a:gd name="connsiteY2-112" fmla="*/ 570634 h 570634"/>
                    <a:gd name="connsiteX3-113" fmla="*/ 255877 w 1259898"/>
                    <a:gd name="connsiteY3-114" fmla="*/ 548119 h 570634"/>
                    <a:gd name="connsiteX4-115" fmla="*/ 0 w 1259898"/>
                    <a:gd name="connsiteY4-116" fmla="*/ 523009 h 570634"/>
                    <a:gd name="connsiteX5-117" fmla="*/ 138114 w 1259898"/>
                    <a:gd name="connsiteY5-118" fmla="*/ 0 h 570634"/>
                    <a:gd name="connsiteX0-119" fmla="*/ 147639 w 1269423"/>
                    <a:gd name="connsiteY0-120" fmla="*/ 0 h 570634"/>
                    <a:gd name="connsiteX1-121" fmla="*/ 1269423 w 1269423"/>
                    <a:gd name="connsiteY1-122" fmla="*/ 19050 h 570634"/>
                    <a:gd name="connsiteX2-123" fmla="*/ 1121786 w 1269423"/>
                    <a:gd name="connsiteY2-124" fmla="*/ 570634 h 570634"/>
                    <a:gd name="connsiteX3-125" fmla="*/ 265402 w 1269423"/>
                    <a:gd name="connsiteY3-126" fmla="*/ 548119 h 570634"/>
                    <a:gd name="connsiteX4-127" fmla="*/ 0 w 1269423"/>
                    <a:gd name="connsiteY4-128" fmla="*/ 508722 h 570634"/>
                    <a:gd name="connsiteX5-129" fmla="*/ 147639 w 1269423"/>
                    <a:gd name="connsiteY5-130" fmla="*/ 0 h 570634"/>
                    <a:gd name="connsiteX0-131" fmla="*/ 147639 w 1269423"/>
                    <a:gd name="connsiteY0-132" fmla="*/ 0 h 570634"/>
                    <a:gd name="connsiteX1-133" fmla="*/ 1269423 w 1269423"/>
                    <a:gd name="connsiteY1-134" fmla="*/ 19050 h 570634"/>
                    <a:gd name="connsiteX2-135" fmla="*/ 1121786 w 1269423"/>
                    <a:gd name="connsiteY2-136" fmla="*/ 570634 h 570634"/>
                    <a:gd name="connsiteX3-137" fmla="*/ 265402 w 1269423"/>
                    <a:gd name="connsiteY3-138" fmla="*/ 548119 h 570634"/>
                    <a:gd name="connsiteX4-139" fmla="*/ 0 w 1269423"/>
                    <a:gd name="connsiteY4-140" fmla="*/ 508722 h 570634"/>
                    <a:gd name="connsiteX5-141" fmla="*/ 147639 w 1269423"/>
                    <a:gd name="connsiteY5-142" fmla="*/ 0 h 570634"/>
                    <a:gd name="connsiteX0-143" fmla="*/ 123826 w 1269423"/>
                    <a:gd name="connsiteY0-144" fmla="*/ 0 h 556347"/>
                    <a:gd name="connsiteX1-145" fmla="*/ 1269423 w 1269423"/>
                    <a:gd name="connsiteY1-146" fmla="*/ 4763 h 556347"/>
                    <a:gd name="connsiteX2-147" fmla="*/ 1121786 w 1269423"/>
                    <a:gd name="connsiteY2-148" fmla="*/ 556347 h 556347"/>
                    <a:gd name="connsiteX3-149" fmla="*/ 265402 w 1269423"/>
                    <a:gd name="connsiteY3-150" fmla="*/ 533832 h 556347"/>
                    <a:gd name="connsiteX4-151" fmla="*/ 0 w 1269423"/>
                    <a:gd name="connsiteY4-152" fmla="*/ 494435 h 556347"/>
                    <a:gd name="connsiteX5-153" fmla="*/ 123826 w 1269423"/>
                    <a:gd name="connsiteY5-154" fmla="*/ 0 h 556347"/>
                    <a:gd name="connsiteX0-155" fmla="*/ 123826 w 1269423"/>
                    <a:gd name="connsiteY0-156" fmla="*/ 0 h 556347"/>
                    <a:gd name="connsiteX1-157" fmla="*/ 1269423 w 1269423"/>
                    <a:gd name="connsiteY1-158" fmla="*/ 4763 h 556347"/>
                    <a:gd name="connsiteX2-159" fmla="*/ 1121786 w 1269423"/>
                    <a:gd name="connsiteY2-160" fmla="*/ 556347 h 556347"/>
                    <a:gd name="connsiteX3-161" fmla="*/ 265402 w 1269423"/>
                    <a:gd name="connsiteY3-162" fmla="*/ 533832 h 556347"/>
                    <a:gd name="connsiteX4-163" fmla="*/ 0 w 1269423"/>
                    <a:gd name="connsiteY4-164" fmla="*/ 494435 h 556347"/>
                    <a:gd name="connsiteX5-165" fmla="*/ 123826 w 1269423"/>
                    <a:gd name="connsiteY5-166" fmla="*/ 0 h 556347"/>
                    <a:gd name="connsiteX0-167" fmla="*/ 123826 w 1269423"/>
                    <a:gd name="connsiteY0-168" fmla="*/ 0 h 556347"/>
                    <a:gd name="connsiteX1-169" fmla="*/ 1269423 w 1269423"/>
                    <a:gd name="connsiteY1-170" fmla="*/ 4763 h 556347"/>
                    <a:gd name="connsiteX2-171" fmla="*/ 1121786 w 1269423"/>
                    <a:gd name="connsiteY2-172" fmla="*/ 556347 h 556347"/>
                    <a:gd name="connsiteX3-173" fmla="*/ 265402 w 1269423"/>
                    <a:gd name="connsiteY3-174" fmla="*/ 533832 h 556347"/>
                    <a:gd name="connsiteX4-175" fmla="*/ 0 w 1269423"/>
                    <a:gd name="connsiteY4-176" fmla="*/ 494435 h 556347"/>
                    <a:gd name="connsiteX5-177" fmla="*/ 123826 w 1269423"/>
                    <a:gd name="connsiteY5-178" fmla="*/ 0 h 556347"/>
                    <a:gd name="connsiteX0-179" fmla="*/ 123826 w 1269423"/>
                    <a:gd name="connsiteY0-180" fmla="*/ 47869 h 604216"/>
                    <a:gd name="connsiteX1-181" fmla="*/ 465428 w 1269423"/>
                    <a:gd name="connsiteY1-182" fmla="*/ 14964 h 604216"/>
                    <a:gd name="connsiteX2-183" fmla="*/ 1269423 w 1269423"/>
                    <a:gd name="connsiteY2-184" fmla="*/ 52632 h 604216"/>
                    <a:gd name="connsiteX3-185" fmla="*/ 1121786 w 1269423"/>
                    <a:gd name="connsiteY3-186" fmla="*/ 604216 h 604216"/>
                    <a:gd name="connsiteX4-187" fmla="*/ 265402 w 1269423"/>
                    <a:gd name="connsiteY4-188" fmla="*/ 581701 h 604216"/>
                    <a:gd name="connsiteX5-189" fmla="*/ 0 w 1269423"/>
                    <a:gd name="connsiteY5-190" fmla="*/ 542304 h 604216"/>
                    <a:gd name="connsiteX6" fmla="*/ 123826 w 1269423"/>
                    <a:gd name="connsiteY6" fmla="*/ 47869 h 604216"/>
                    <a:gd name="connsiteX0-191" fmla="*/ 123826 w 1269423"/>
                    <a:gd name="connsiteY0-192" fmla="*/ 47869 h 604216"/>
                    <a:gd name="connsiteX1-193" fmla="*/ 465428 w 1269423"/>
                    <a:gd name="connsiteY1-194" fmla="*/ 14964 h 604216"/>
                    <a:gd name="connsiteX2-195" fmla="*/ 1269423 w 1269423"/>
                    <a:gd name="connsiteY2-196" fmla="*/ 52632 h 604216"/>
                    <a:gd name="connsiteX3-197" fmla="*/ 1121786 w 1269423"/>
                    <a:gd name="connsiteY3-198" fmla="*/ 604216 h 604216"/>
                    <a:gd name="connsiteX4-199" fmla="*/ 265402 w 1269423"/>
                    <a:gd name="connsiteY4-200" fmla="*/ 581701 h 604216"/>
                    <a:gd name="connsiteX5-201" fmla="*/ 0 w 1269423"/>
                    <a:gd name="connsiteY5-202" fmla="*/ 542304 h 604216"/>
                    <a:gd name="connsiteX6-203" fmla="*/ 123826 w 1269423"/>
                    <a:gd name="connsiteY6-204" fmla="*/ 47869 h 604216"/>
                    <a:gd name="connsiteX0-205" fmla="*/ 123826 w 1269423"/>
                    <a:gd name="connsiteY0-206" fmla="*/ 47869 h 604216"/>
                    <a:gd name="connsiteX1-207" fmla="*/ 465428 w 1269423"/>
                    <a:gd name="connsiteY1-208" fmla="*/ 14964 h 604216"/>
                    <a:gd name="connsiteX2-209" fmla="*/ 1269423 w 1269423"/>
                    <a:gd name="connsiteY2-210" fmla="*/ 52632 h 604216"/>
                    <a:gd name="connsiteX3-211" fmla="*/ 1121786 w 1269423"/>
                    <a:gd name="connsiteY3-212" fmla="*/ 604216 h 604216"/>
                    <a:gd name="connsiteX4-213" fmla="*/ 265402 w 1269423"/>
                    <a:gd name="connsiteY4-214" fmla="*/ 581701 h 604216"/>
                    <a:gd name="connsiteX5-215" fmla="*/ 0 w 1269423"/>
                    <a:gd name="connsiteY5-216" fmla="*/ 542304 h 604216"/>
                    <a:gd name="connsiteX6-217" fmla="*/ 123826 w 1269423"/>
                    <a:gd name="connsiteY6-218" fmla="*/ 47869 h 604216"/>
                    <a:gd name="connsiteX0-219" fmla="*/ 123826 w 1269423"/>
                    <a:gd name="connsiteY0-220" fmla="*/ 47869 h 604216"/>
                    <a:gd name="connsiteX1-221" fmla="*/ 465428 w 1269423"/>
                    <a:gd name="connsiteY1-222" fmla="*/ 14964 h 604216"/>
                    <a:gd name="connsiteX2-223" fmla="*/ 1269423 w 1269423"/>
                    <a:gd name="connsiteY2-224" fmla="*/ 52632 h 604216"/>
                    <a:gd name="connsiteX3-225" fmla="*/ 1121786 w 1269423"/>
                    <a:gd name="connsiteY3-226" fmla="*/ 604216 h 604216"/>
                    <a:gd name="connsiteX4-227" fmla="*/ 265402 w 1269423"/>
                    <a:gd name="connsiteY4-228" fmla="*/ 581701 h 604216"/>
                    <a:gd name="connsiteX5-229" fmla="*/ 0 w 1269423"/>
                    <a:gd name="connsiteY5-230" fmla="*/ 542304 h 604216"/>
                    <a:gd name="connsiteX6-231" fmla="*/ 123826 w 1269423"/>
                    <a:gd name="connsiteY6-232" fmla="*/ 47869 h 604216"/>
                    <a:gd name="connsiteX0-233" fmla="*/ 123826 w 1269423"/>
                    <a:gd name="connsiteY0-234" fmla="*/ 57394 h 604216"/>
                    <a:gd name="connsiteX1-235" fmla="*/ 465428 w 1269423"/>
                    <a:gd name="connsiteY1-236" fmla="*/ 14964 h 604216"/>
                    <a:gd name="connsiteX2-237" fmla="*/ 1269423 w 1269423"/>
                    <a:gd name="connsiteY2-238" fmla="*/ 52632 h 604216"/>
                    <a:gd name="connsiteX3-239" fmla="*/ 1121786 w 1269423"/>
                    <a:gd name="connsiteY3-240" fmla="*/ 604216 h 604216"/>
                    <a:gd name="connsiteX4-241" fmla="*/ 265402 w 1269423"/>
                    <a:gd name="connsiteY4-242" fmla="*/ 581701 h 604216"/>
                    <a:gd name="connsiteX5-243" fmla="*/ 0 w 1269423"/>
                    <a:gd name="connsiteY5-244" fmla="*/ 542304 h 604216"/>
                    <a:gd name="connsiteX6-245" fmla="*/ 123826 w 1269423"/>
                    <a:gd name="connsiteY6-246" fmla="*/ 57394 h 604216"/>
                    <a:gd name="connsiteX0-247" fmla="*/ 123826 w 1269423"/>
                    <a:gd name="connsiteY0-248" fmla="*/ 57394 h 604216"/>
                    <a:gd name="connsiteX1-249" fmla="*/ 465428 w 1269423"/>
                    <a:gd name="connsiteY1-250" fmla="*/ 14964 h 604216"/>
                    <a:gd name="connsiteX2-251" fmla="*/ 1269423 w 1269423"/>
                    <a:gd name="connsiteY2-252" fmla="*/ 52632 h 604216"/>
                    <a:gd name="connsiteX3-253" fmla="*/ 1121786 w 1269423"/>
                    <a:gd name="connsiteY3-254" fmla="*/ 604216 h 604216"/>
                    <a:gd name="connsiteX4-255" fmla="*/ 265402 w 1269423"/>
                    <a:gd name="connsiteY4-256" fmla="*/ 581701 h 604216"/>
                    <a:gd name="connsiteX5-257" fmla="*/ 0 w 1269423"/>
                    <a:gd name="connsiteY5-258" fmla="*/ 542304 h 604216"/>
                    <a:gd name="connsiteX6-259" fmla="*/ 123826 w 1269423"/>
                    <a:gd name="connsiteY6-260" fmla="*/ 57394 h 604216"/>
                    <a:gd name="connsiteX0-261" fmla="*/ 123826 w 1269423"/>
                    <a:gd name="connsiteY0-262" fmla="*/ 50744 h 597566"/>
                    <a:gd name="connsiteX1-263" fmla="*/ 465428 w 1269423"/>
                    <a:gd name="connsiteY1-264" fmla="*/ 8314 h 597566"/>
                    <a:gd name="connsiteX2-265" fmla="*/ 598778 w 1269423"/>
                    <a:gd name="connsiteY2-266" fmla="*/ 32126 h 597566"/>
                    <a:gd name="connsiteX3-267" fmla="*/ 1269423 w 1269423"/>
                    <a:gd name="connsiteY3-268" fmla="*/ 45982 h 597566"/>
                    <a:gd name="connsiteX4-269" fmla="*/ 1121786 w 1269423"/>
                    <a:gd name="connsiteY4-270" fmla="*/ 597566 h 597566"/>
                    <a:gd name="connsiteX5-271" fmla="*/ 265402 w 1269423"/>
                    <a:gd name="connsiteY5-272" fmla="*/ 575051 h 597566"/>
                    <a:gd name="connsiteX6-273" fmla="*/ 0 w 1269423"/>
                    <a:gd name="connsiteY6-274" fmla="*/ 535654 h 597566"/>
                    <a:gd name="connsiteX7" fmla="*/ 123826 w 1269423"/>
                    <a:gd name="connsiteY7" fmla="*/ 50744 h 597566"/>
                    <a:gd name="connsiteX0-275" fmla="*/ 123826 w 1269423"/>
                    <a:gd name="connsiteY0-276" fmla="*/ 49637 h 596459"/>
                    <a:gd name="connsiteX1-277" fmla="*/ 465428 w 1269423"/>
                    <a:gd name="connsiteY1-278" fmla="*/ 7207 h 596459"/>
                    <a:gd name="connsiteX2-279" fmla="*/ 598778 w 1269423"/>
                    <a:gd name="connsiteY2-280" fmla="*/ 31019 h 596459"/>
                    <a:gd name="connsiteX3-281" fmla="*/ 794041 w 1269423"/>
                    <a:gd name="connsiteY3-282" fmla="*/ 35782 h 596459"/>
                    <a:gd name="connsiteX4-283" fmla="*/ 1269423 w 1269423"/>
                    <a:gd name="connsiteY4-284" fmla="*/ 44875 h 596459"/>
                    <a:gd name="connsiteX5-285" fmla="*/ 1121786 w 1269423"/>
                    <a:gd name="connsiteY5-286" fmla="*/ 596459 h 596459"/>
                    <a:gd name="connsiteX6-287" fmla="*/ 265402 w 1269423"/>
                    <a:gd name="connsiteY6-288" fmla="*/ 573944 h 596459"/>
                    <a:gd name="connsiteX7-289" fmla="*/ 0 w 1269423"/>
                    <a:gd name="connsiteY7-290" fmla="*/ 534547 h 596459"/>
                    <a:gd name="connsiteX8" fmla="*/ 123826 w 1269423"/>
                    <a:gd name="connsiteY8" fmla="*/ 49637 h 596459"/>
                    <a:gd name="connsiteX0-291" fmla="*/ 123826 w 1269423"/>
                    <a:gd name="connsiteY0-292" fmla="*/ 43695 h 590517"/>
                    <a:gd name="connsiteX1-293" fmla="*/ 465428 w 1269423"/>
                    <a:gd name="connsiteY1-294" fmla="*/ 1265 h 590517"/>
                    <a:gd name="connsiteX2-295" fmla="*/ 598778 w 1269423"/>
                    <a:gd name="connsiteY2-296" fmla="*/ 25077 h 590517"/>
                    <a:gd name="connsiteX3-297" fmla="*/ 808329 w 1269423"/>
                    <a:gd name="connsiteY3-298" fmla="*/ 63177 h 590517"/>
                    <a:gd name="connsiteX4-299" fmla="*/ 1269423 w 1269423"/>
                    <a:gd name="connsiteY4-300" fmla="*/ 38933 h 590517"/>
                    <a:gd name="connsiteX5-301" fmla="*/ 1121786 w 1269423"/>
                    <a:gd name="connsiteY5-302" fmla="*/ 590517 h 590517"/>
                    <a:gd name="connsiteX6-303" fmla="*/ 265402 w 1269423"/>
                    <a:gd name="connsiteY6-304" fmla="*/ 568002 h 590517"/>
                    <a:gd name="connsiteX7-305" fmla="*/ 0 w 1269423"/>
                    <a:gd name="connsiteY7-306" fmla="*/ 528605 h 590517"/>
                    <a:gd name="connsiteX8-307" fmla="*/ 123826 w 1269423"/>
                    <a:gd name="connsiteY8-308" fmla="*/ 43695 h 590517"/>
                    <a:gd name="connsiteX0-309" fmla="*/ 123826 w 1269423"/>
                    <a:gd name="connsiteY0-310" fmla="*/ 49636 h 596458"/>
                    <a:gd name="connsiteX1-311" fmla="*/ 465428 w 1269423"/>
                    <a:gd name="connsiteY1-312" fmla="*/ 7206 h 596458"/>
                    <a:gd name="connsiteX2-313" fmla="*/ 598778 w 1269423"/>
                    <a:gd name="connsiteY2-314" fmla="*/ 31018 h 596458"/>
                    <a:gd name="connsiteX3-315" fmla="*/ 865479 w 1269423"/>
                    <a:gd name="connsiteY3-316" fmla="*/ 35780 h 596458"/>
                    <a:gd name="connsiteX4-317" fmla="*/ 1269423 w 1269423"/>
                    <a:gd name="connsiteY4-318" fmla="*/ 44874 h 596458"/>
                    <a:gd name="connsiteX5-319" fmla="*/ 1121786 w 1269423"/>
                    <a:gd name="connsiteY5-320" fmla="*/ 596458 h 596458"/>
                    <a:gd name="connsiteX6-321" fmla="*/ 265402 w 1269423"/>
                    <a:gd name="connsiteY6-322" fmla="*/ 573943 h 596458"/>
                    <a:gd name="connsiteX7-323" fmla="*/ 0 w 1269423"/>
                    <a:gd name="connsiteY7-324" fmla="*/ 534546 h 596458"/>
                    <a:gd name="connsiteX8-325" fmla="*/ 123826 w 1269423"/>
                    <a:gd name="connsiteY8-326" fmla="*/ 49636 h 596458"/>
                    <a:gd name="connsiteX0-327" fmla="*/ 123826 w 1269423"/>
                    <a:gd name="connsiteY0-328" fmla="*/ 49636 h 596458"/>
                    <a:gd name="connsiteX1-329" fmla="*/ 465428 w 1269423"/>
                    <a:gd name="connsiteY1-330" fmla="*/ 7206 h 596458"/>
                    <a:gd name="connsiteX2-331" fmla="*/ 598778 w 1269423"/>
                    <a:gd name="connsiteY2-332" fmla="*/ 31018 h 596458"/>
                    <a:gd name="connsiteX3-333" fmla="*/ 865479 w 1269423"/>
                    <a:gd name="connsiteY3-334" fmla="*/ 35780 h 596458"/>
                    <a:gd name="connsiteX4-335" fmla="*/ 1269423 w 1269423"/>
                    <a:gd name="connsiteY4-336" fmla="*/ 44874 h 596458"/>
                    <a:gd name="connsiteX5-337" fmla="*/ 1121786 w 1269423"/>
                    <a:gd name="connsiteY5-338" fmla="*/ 596458 h 596458"/>
                    <a:gd name="connsiteX6-339" fmla="*/ 265402 w 1269423"/>
                    <a:gd name="connsiteY6-340" fmla="*/ 573943 h 596458"/>
                    <a:gd name="connsiteX7-341" fmla="*/ 0 w 1269423"/>
                    <a:gd name="connsiteY7-342" fmla="*/ 534546 h 596458"/>
                    <a:gd name="connsiteX8-343" fmla="*/ 123826 w 1269423"/>
                    <a:gd name="connsiteY8-344" fmla="*/ 49636 h 596458"/>
                    <a:gd name="connsiteX0-345" fmla="*/ 123826 w 1269423"/>
                    <a:gd name="connsiteY0-346" fmla="*/ 49636 h 596458"/>
                    <a:gd name="connsiteX1-347" fmla="*/ 465428 w 1269423"/>
                    <a:gd name="connsiteY1-348" fmla="*/ 7206 h 596458"/>
                    <a:gd name="connsiteX2-349" fmla="*/ 660691 w 1269423"/>
                    <a:gd name="connsiteY2-350" fmla="*/ 54830 h 596458"/>
                    <a:gd name="connsiteX3-351" fmla="*/ 865479 w 1269423"/>
                    <a:gd name="connsiteY3-352" fmla="*/ 35780 h 596458"/>
                    <a:gd name="connsiteX4-353" fmla="*/ 1269423 w 1269423"/>
                    <a:gd name="connsiteY4-354" fmla="*/ 44874 h 596458"/>
                    <a:gd name="connsiteX5-355" fmla="*/ 1121786 w 1269423"/>
                    <a:gd name="connsiteY5-356" fmla="*/ 596458 h 596458"/>
                    <a:gd name="connsiteX6-357" fmla="*/ 265402 w 1269423"/>
                    <a:gd name="connsiteY6-358" fmla="*/ 573943 h 596458"/>
                    <a:gd name="connsiteX7-359" fmla="*/ 0 w 1269423"/>
                    <a:gd name="connsiteY7-360" fmla="*/ 534546 h 596458"/>
                    <a:gd name="connsiteX8-361" fmla="*/ 123826 w 1269423"/>
                    <a:gd name="connsiteY8-362" fmla="*/ 49636 h 596458"/>
                    <a:gd name="connsiteX0-363" fmla="*/ 123826 w 1269423"/>
                    <a:gd name="connsiteY0-364" fmla="*/ 49636 h 596458"/>
                    <a:gd name="connsiteX1-365" fmla="*/ 465428 w 1269423"/>
                    <a:gd name="connsiteY1-366" fmla="*/ 7206 h 596458"/>
                    <a:gd name="connsiteX2-367" fmla="*/ 679741 w 1269423"/>
                    <a:gd name="connsiteY2-368" fmla="*/ 73880 h 596458"/>
                    <a:gd name="connsiteX3-369" fmla="*/ 865479 w 1269423"/>
                    <a:gd name="connsiteY3-370" fmla="*/ 35780 h 596458"/>
                    <a:gd name="connsiteX4-371" fmla="*/ 1269423 w 1269423"/>
                    <a:gd name="connsiteY4-372" fmla="*/ 44874 h 596458"/>
                    <a:gd name="connsiteX5-373" fmla="*/ 1121786 w 1269423"/>
                    <a:gd name="connsiteY5-374" fmla="*/ 596458 h 596458"/>
                    <a:gd name="connsiteX6-375" fmla="*/ 265402 w 1269423"/>
                    <a:gd name="connsiteY6-376" fmla="*/ 573943 h 596458"/>
                    <a:gd name="connsiteX7-377" fmla="*/ 0 w 1269423"/>
                    <a:gd name="connsiteY7-378" fmla="*/ 534546 h 596458"/>
                    <a:gd name="connsiteX8-379" fmla="*/ 123826 w 1269423"/>
                    <a:gd name="connsiteY8-380" fmla="*/ 49636 h 596458"/>
                    <a:gd name="connsiteX0-381" fmla="*/ 123826 w 1269423"/>
                    <a:gd name="connsiteY0-382" fmla="*/ 45668 h 592490"/>
                    <a:gd name="connsiteX1-383" fmla="*/ 465428 w 1269423"/>
                    <a:gd name="connsiteY1-384" fmla="*/ 3238 h 592490"/>
                    <a:gd name="connsiteX2-385" fmla="*/ 679741 w 1269423"/>
                    <a:gd name="connsiteY2-386" fmla="*/ 69912 h 592490"/>
                    <a:gd name="connsiteX3-387" fmla="*/ 865479 w 1269423"/>
                    <a:gd name="connsiteY3-388" fmla="*/ 31812 h 592490"/>
                    <a:gd name="connsiteX4-389" fmla="*/ 1065503 w 1269423"/>
                    <a:gd name="connsiteY4-390" fmla="*/ 50863 h 592490"/>
                    <a:gd name="connsiteX5-391" fmla="*/ 1269423 w 1269423"/>
                    <a:gd name="connsiteY5-392" fmla="*/ 40906 h 592490"/>
                    <a:gd name="connsiteX6-393" fmla="*/ 1121786 w 1269423"/>
                    <a:gd name="connsiteY6-394" fmla="*/ 592490 h 592490"/>
                    <a:gd name="connsiteX7-395" fmla="*/ 265402 w 1269423"/>
                    <a:gd name="connsiteY7-396" fmla="*/ 569975 h 592490"/>
                    <a:gd name="connsiteX8-397" fmla="*/ 0 w 1269423"/>
                    <a:gd name="connsiteY8-398" fmla="*/ 530578 h 592490"/>
                    <a:gd name="connsiteX9" fmla="*/ 123826 w 1269423"/>
                    <a:gd name="connsiteY9" fmla="*/ 45668 h 592490"/>
                    <a:gd name="connsiteX0-399" fmla="*/ 123826 w 1269423"/>
                    <a:gd name="connsiteY0-400" fmla="*/ 42949 h 589771"/>
                    <a:gd name="connsiteX1-401" fmla="*/ 465428 w 1269423"/>
                    <a:gd name="connsiteY1-402" fmla="*/ 519 h 589771"/>
                    <a:gd name="connsiteX2-403" fmla="*/ 679741 w 1269423"/>
                    <a:gd name="connsiteY2-404" fmla="*/ 67193 h 589771"/>
                    <a:gd name="connsiteX3-405" fmla="*/ 865479 w 1269423"/>
                    <a:gd name="connsiteY3-406" fmla="*/ 29093 h 589771"/>
                    <a:gd name="connsiteX4-407" fmla="*/ 1065503 w 1269423"/>
                    <a:gd name="connsiteY4-408" fmla="*/ 48144 h 589771"/>
                    <a:gd name="connsiteX5-409" fmla="*/ 1269423 w 1269423"/>
                    <a:gd name="connsiteY5-410" fmla="*/ 38187 h 589771"/>
                    <a:gd name="connsiteX6-411" fmla="*/ 1121786 w 1269423"/>
                    <a:gd name="connsiteY6-412" fmla="*/ 589771 h 589771"/>
                    <a:gd name="connsiteX7-413" fmla="*/ 265402 w 1269423"/>
                    <a:gd name="connsiteY7-414" fmla="*/ 567256 h 589771"/>
                    <a:gd name="connsiteX8-415" fmla="*/ 0 w 1269423"/>
                    <a:gd name="connsiteY8-416" fmla="*/ 527859 h 589771"/>
                    <a:gd name="connsiteX9-417" fmla="*/ 123826 w 1269423"/>
                    <a:gd name="connsiteY9-418" fmla="*/ 42949 h 589771"/>
                    <a:gd name="connsiteX0-419" fmla="*/ 123826 w 1269423"/>
                    <a:gd name="connsiteY0-420" fmla="*/ 42949 h 589771"/>
                    <a:gd name="connsiteX1-421" fmla="*/ 465428 w 1269423"/>
                    <a:gd name="connsiteY1-422" fmla="*/ 519 h 589771"/>
                    <a:gd name="connsiteX2-423" fmla="*/ 679741 w 1269423"/>
                    <a:gd name="connsiteY2-424" fmla="*/ 67193 h 589771"/>
                    <a:gd name="connsiteX3-425" fmla="*/ 865479 w 1269423"/>
                    <a:gd name="connsiteY3-426" fmla="*/ 29093 h 589771"/>
                    <a:gd name="connsiteX4-427" fmla="*/ 1065503 w 1269423"/>
                    <a:gd name="connsiteY4-428" fmla="*/ 48144 h 589771"/>
                    <a:gd name="connsiteX5-429" fmla="*/ 1269423 w 1269423"/>
                    <a:gd name="connsiteY5-430" fmla="*/ 38187 h 589771"/>
                    <a:gd name="connsiteX6-431" fmla="*/ 1121786 w 1269423"/>
                    <a:gd name="connsiteY6-432" fmla="*/ 589771 h 589771"/>
                    <a:gd name="connsiteX7-433" fmla="*/ 265402 w 1269423"/>
                    <a:gd name="connsiteY7-434" fmla="*/ 567256 h 589771"/>
                    <a:gd name="connsiteX8-435" fmla="*/ 0 w 1269423"/>
                    <a:gd name="connsiteY8-436" fmla="*/ 527859 h 589771"/>
                    <a:gd name="connsiteX9-437" fmla="*/ 123826 w 1269423"/>
                    <a:gd name="connsiteY9-438" fmla="*/ 42949 h 589771"/>
                    <a:gd name="connsiteX0-439" fmla="*/ 123826 w 1269423"/>
                    <a:gd name="connsiteY0-440" fmla="*/ 42949 h 589771"/>
                    <a:gd name="connsiteX1-441" fmla="*/ 465428 w 1269423"/>
                    <a:gd name="connsiteY1-442" fmla="*/ 519 h 589771"/>
                    <a:gd name="connsiteX2-443" fmla="*/ 679741 w 1269423"/>
                    <a:gd name="connsiteY2-444" fmla="*/ 67193 h 589771"/>
                    <a:gd name="connsiteX3-445" fmla="*/ 865479 w 1269423"/>
                    <a:gd name="connsiteY3-446" fmla="*/ 29093 h 589771"/>
                    <a:gd name="connsiteX4-447" fmla="*/ 1065503 w 1269423"/>
                    <a:gd name="connsiteY4-448" fmla="*/ 48144 h 589771"/>
                    <a:gd name="connsiteX5-449" fmla="*/ 1269423 w 1269423"/>
                    <a:gd name="connsiteY5-450" fmla="*/ 38187 h 589771"/>
                    <a:gd name="connsiteX6-451" fmla="*/ 1121786 w 1269423"/>
                    <a:gd name="connsiteY6-452" fmla="*/ 589771 h 589771"/>
                    <a:gd name="connsiteX7-453" fmla="*/ 265402 w 1269423"/>
                    <a:gd name="connsiteY7-454" fmla="*/ 567256 h 589771"/>
                    <a:gd name="connsiteX8-455" fmla="*/ 0 w 1269423"/>
                    <a:gd name="connsiteY8-456" fmla="*/ 527859 h 589771"/>
                    <a:gd name="connsiteX9-457" fmla="*/ 123826 w 1269423"/>
                    <a:gd name="connsiteY9-458" fmla="*/ 42949 h 589771"/>
                    <a:gd name="connsiteX0-459" fmla="*/ 123826 w 1269423"/>
                    <a:gd name="connsiteY0-460" fmla="*/ 42949 h 589771"/>
                    <a:gd name="connsiteX1-461" fmla="*/ 465428 w 1269423"/>
                    <a:gd name="connsiteY1-462" fmla="*/ 519 h 589771"/>
                    <a:gd name="connsiteX2-463" fmla="*/ 679741 w 1269423"/>
                    <a:gd name="connsiteY2-464" fmla="*/ 67193 h 589771"/>
                    <a:gd name="connsiteX3-465" fmla="*/ 865479 w 1269423"/>
                    <a:gd name="connsiteY3-466" fmla="*/ 29093 h 589771"/>
                    <a:gd name="connsiteX4-467" fmla="*/ 1046453 w 1269423"/>
                    <a:gd name="connsiteY4-468" fmla="*/ 57669 h 589771"/>
                    <a:gd name="connsiteX5-469" fmla="*/ 1269423 w 1269423"/>
                    <a:gd name="connsiteY5-470" fmla="*/ 38187 h 589771"/>
                    <a:gd name="connsiteX6-471" fmla="*/ 1121786 w 1269423"/>
                    <a:gd name="connsiteY6-472" fmla="*/ 589771 h 589771"/>
                    <a:gd name="connsiteX7-473" fmla="*/ 265402 w 1269423"/>
                    <a:gd name="connsiteY7-474" fmla="*/ 567256 h 589771"/>
                    <a:gd name="connsiteX8-475" fmla="*/ 0 w 1269423"/>
                    <a:gd name="connsiteY8-476" fmla="*/ 527859 h 589771"/>
                    <a:gd name="connsiteX9-477" fmla="*/ 123826 w 1269423"/>
                    <a:gd name="connsiteY9-478" fmla="*/ 42949 h 589771"/>
                    <a:gd name="connsiteX0-479" fmla="*/ 123826 w 1269423"/>
                    <a:gd name="connsiteY0-480" fmla="*/ 42949 h 589771"/>
                    <a:gd name="connsiteX1-481" fmla="*/ 465428 w 1269423"/>
                    <a:gd name="connsiteY1-482" fmla="*/ 519 h 589771"/>
                    <a:gd name="connsiteX2-483" fmla="*/ 679741 w 1269423"/>
                    <a:gd name="connsiteY2-484" fmla="*/ 67193 h 589771"/>
                    <a:gd name="connsiteX3-485" fmla="*/ 865479 w 1269423"/>
                    <a:gd name="connsiteY3-486" fmla="*/ 29093 h 589771"/>
                    <a:gd name="connsiteX4-487" fmla="*/ 1046453 w 1269423"/>
                    <a:gd name="connsiteY4-488" fmla="*/ 57669 h 589771"/>
                    <a:gd name="connsiteX5-489" fmla="*/ 1269423 w 1269423"/>
                    <a:gd name="connsiteY5-490" fmla="*/ 38187 h 589771"/>
                    <a:gd name="connsiteX6-491" fmla="*/ 1121786 w 1269423"/>
                    <a:gd name="connsiteY6-492" fmla="*/ 589771 h 589771"/>
                    <a:gd name="connsiteX7-493" fmla="*/ 265402 w 1269423"/>
                    <a:gd name="connsiteY7-494" fmla="*/ 567256 h 589771"/>
                    <a:gd name="connsiteX8-495" fmla="*/ 0 w 1269423"/>
                    <a:gd name="connsiteY8-496" fmla="*/ 527859 h 589771"/>
                    <a:gd name="connsiteX9-497" fmla="*/ 123826 w 1269423"/>
                    <a:gd name="connsiteY9-498" fmla="*/ 42949 h 589771"/>
                    <a:gd name="connsiteX0-499" fmla="*/ 123826 w 1269423"/>
                    <a:gd name="connsiteY0-500" fmla="*/ 42949 h 589771"/>
                    <a:gd name="connsiteX1-501" fmla="*/ 465428 w 1269423"/>
                    <a:gd name="connsiteY1-502" fmla="*/ 519 h 589771"/>
                    <a:gd name="connsiteX2-503" fmla="*/ 679741 w 1269423"/>
                    <a:gd name="connsiteY2-504" fmla="*/ 67193 h 589771"/>
                    <a:gd name="connsiteX3-505" fmla="*/ 865479 w 1269423"/>
                    <a:gd name="connsiteY3-506" fmla="*/ 29093 h 589771"/>
                    <a:gd name="connsiteX4-507" fmla="*/ 1051215 w 1269423"/>
                    <a:gd name="connsiteY4-508" fmla="*/ 67194 h 589771"/>
                    <a:gd name="connsiteX5-509" fmla="*/ 1269423 w 1269423"/>
                    <a:gd name="connsiteY5-510" fmla="*/ 38187 h 589771"/>
                    <a:gd name="connsiteX6-511" fmla="*/ 1121786 w 1269423"/>
                    <a:gd name="connsiteY6-512" fmla="*/ 589771 h 589771"/>
                    <a:gd name="connsiteX7-513" fmla="*/ 265402 w 1269423"/>
                    <a:gd name="connsiteY7-514" fmla="*/ 567256 h 589771"/>
                    <a:gd name="connsiteX8-515" fmla="*/ 0 w 1269423"/>
                    <a:gd name="connsiteY8-516" fmla="*/ 527859 h 589771"/>
                    <a:gd name="connsiteX9-517" fmla="*/ 123826 w 1269423"/>
                    <a:gd name="connsiteY9-518" fmla="*/ 42949 h 589771"/>
                    <a:gd name="connsiteX0-519" fmla="*/ 123826 w 1269423"/>
                    <a:gd name="connsiteY0-520" fmla="*/ 42949 h 589771"/>
                    <a:gd name="connsiteX1-521" fmla="*/ 465428 w 1269423"/>
                    <a:gd name="connsiteY1-522" fmla="*/ 519 h 589771"/>
                    <a:gd name="connsiteX2-523" fmla="*/ 679741 w 1269423"/>
                    <a:gd name="connsiteY2-524" fmla="*/ 67193 h 589771"/>
                    <a:gd name="connsiteX3-525" fmla="*/ 865479 w 1269423"/>
                    <a:gd name="connsiteY3-526" fmla="*/ 29093 h 589771"/>
                    <a:gd name="connsiteX4-527" fmla="*/ 1051215 w 1269423"/>
                    <a:gd name="connsiteY4-528" fmla="*/ 76719 h 589771"/>
                    <a:gd name="connsiteX5-529" fmla="*/ 1269423 w 1269423"/>
                    <a:gd name="connsiteY5-530" fmla="*/ 38187 h 589771"/>
                    <a:gd name="connsiteX6-531" fmla="*/ 1121786 w 1269423"/>
                    <a:gd name="connsiteY6-532" fmla="*/ 589771 h 589771"/>
                    <a:gd name="connsiteX7-533" fmla="*/ 265402 w 1269423"/>
                    <a:gd name="connsiteY7-534" fmla="*/ 567256 h 589771"/>
                    <a:gd name="connsiteX8-535" fmla="*/ 0 w 1269423"/>
                    <a:gd name="connsiteY8-536" fmla="*/ 527859 h 589771"/>
                    <a:gd name="connsiteX9-537" fmla="*/ 123826 w 1269423"/>
                    <a:gd name="connsiteY9-538" fmla="*/ 42949 h 589771"/>
                    <a:gd name="connsiteX0-539" fmla="*/ 123826 w 1269423"/>
                    <a:gd name="connsiteY0-540" fmla="*/ 42949 h 621268"/>
                    <a:gd name="connsiteX1-541" fmla="*/ 465428 w 1269423"/>
                    <a:gd name="connsiteY1-542" fmla="*/ 519 h 621268"/>
                    <a:gd name="connsiteX2-543" fmla="*/ 679741 w 1269423"/>
                    <a:gd name="connsiteY2-544" fmla="*/ 67193 h 621268"/>
                    <a:gd name="connsiteX3-545" fmla="*/ 865479 w 1269423"/>
                    <a:gd name="connsiteY3-546" fmla="*/ 29093 h 621268"/>
                    <a:gd name="connsiteX4-547" fmla="*/ 1051215 w 1269423"/>
                    <a:gd name="connsiteY4-548" fmla="*/ 76719 h 621268"/>
                    <a:gd name="connsiteX5-549" fmla="*/ 1269423 w 1269423"/>
                    <a:gd name="connsiteY5-550" fmla="*/ 38187 h 621268"/>
                    <a:gd name="connsiteX6-551" fmla="*/ 1121786 w 1269423"/>
                    <a:gd name="connsiteY6-552" fmla="*/ 589771 h 621268"/>
                    <a:gd name="connsiteX7-553" fmla="*/ 446378 w 1269423"/>
                    <a:gd name="connsiteY7-554" fmla="*/ 543444 h 621268"/>
                    <a:gd name="connsiteX8-555" fmla="*/ 265402 w 1269423"/>
                    <a:gd name="connsiteY8-556" fmla="*/ 567256 h 621268"/>
                    <a:gd name="connsiteX9-557" fmla="*/ 0 w 1269423"/>
                    <a:gd name="connsiteY9-558" fmla="*/ 527859 h 621268"/>
                    <a:gd name="connsiteX10" fmla="*/ 123826 w 1269423"/>
                    <a:gd name="connsiteY10" fmla="*/ 42949 h 621268"/>
                    <a:gd name="connsiteX0-559" fmla="*/ 123826 w 1269423"/>
                    <a:gd name="connsiteY0-560" fmla="*/ 42949 h 619818"/>
                    <a:gd name="connsiteX1-561" fmla="*/ 465428 w 1269423"/>
                    <a:gd name="connsiteY1-562" fmla="*/ 519 h 619818"/>
                    <a:gd name="connsiteX2-563" fmla="*/ 679741 w 1269423"/>
                    <a:gd name="connsiteY2-564" fmla="*/ 67193 h 619818"/>
                    <a:gd name="connsiteX3-565" fmla="*/ 865479 w 1269423"/>
                    <a:gd name="connsiteY3-566" fmla="*/ 29093 h 619818"/>
                    <a:gd name="connsiteX4-567" fmla="*/ 1051215 w 1269423"/>
                    <a:gd name="connsiteY4-568" fmla="*/ 76719 h 619818"/>
                    <a:gd name="connsiteX5-569" fmla="*/ 1269423 w 1269423"/>
                    <a:gd name="connsiteY5-570" fmla="*/ 38187 h 619818"/>
                    <a:gd name="connsiteX6-571" fmla="*/ 1121786 w 1269423"/>
                    <a:gd name="connsiteY6-572" fmla="*/ 589771 h 619818"/>
                    <a:gd name="connsiteX7-573" fmla="*/ 470191 w 1269423"/>
                    <a:gd name="connsiteY7-574" fmla="*/ 533919 h 619818"/>
                    <a:gd name="connsiteX8-575" fmla="*/ 265402 w 1269423"/>
                    <a:gd name="connsiteY8-576" fmla="*/ 567256 h 619818"/>
                    <a:gd name="connsiteX9-577" fmla="*/ 0 w 1269423"/>
                    <a:gd name="connsiteY9-578" fmla="*/ 527859 h 619818"/>
                    <a:gd name="connsiteX10-579" fmla="*/ 123826 w 1269423"/>
                    <a:gd name="connsiteY10-580" fmla="*/ 42949 h 619818"/>
                    <a:gd name="connsiteX0-581" fmla="*/ 123826 w 1269423"/>
                    <a:gd name="connsiteY0-582" fmla="*/ 42949 h 620230"/>
                    <a:gd name="connsiteX1-583" fmla="*/ 465428 w 1269423"/>
                    <a:gd name="connsiteY1-584" fmla="*/ 519 h 620230"/>
                    <a:gd name="connsiteX2-585" fmla="*/ 679741 w 1269423"/>
                    <a:gd name="connsiteY2-586" fmla="*/ 67193 h 620230"/>
                    <a:gd name="connsiteX3-587" fmla="*/ 865479 w 1269423"/>
                    <a:gd name="connsiteY3-588" fmla="*/ 29093 h 620230"/>
                    <a:gd name="connsiteX4-589" fmla="*/ 1051215 w 1269423"/>
                    <a:gd name="connsiteY4-590" fmla="*/ 76719 h 620230"/>
                    <a:gd name="connsiteX5-591" fmla="*/ 1269423 w 1269423"/>
                    <a:gd name="connsiteY5-592" fmla="*/ 38187 h 620230"/>
                    <a:gd name="connsiteX6-593" fmla="*/ 1121786 w 1269423"/>
                    <a:gd name="connsiteY6-594" fmla="*/ 589771 h 620230"/>
                    <a:gd name="connsiteX7-595" fmla="*/ 755941 w 1269423"/>
                    <a:gd name="connsiteY7-596" fmla="*/ 533918 h 620230"/>
                    <a:gd name="connsiteX8-597" fmla="*/ 470191 w 1269423"/>
                    <a:gd name="connsiteY8-598" fmla="*/ 533919 h 620230"/>
                    <a:gd name="connsiteX9-599" fmla="*/ 265402 w 1269423"/>
                    <a:gd name="connsiteY9-600" fmla="*/ 567256 h 620230"/>
                    <a:gd name="connsiteX10-601" fmla="*/ 0 w 1269423"/>
                    <a:gd name="connsiteY10-602" fmla="*/ 527859 h 620230"/>
                    <a:gd name="connsiteX11" fmla="*/ 123826 w 1269423"/>
                    <a:gd name="connsiteY11" fmla="*/ 42949 h 620230"/>
                    <a:gd name="connsiteX0-603" fmla="*/ 123826 w 1269423"/>
                    <a:gd name="connsiteY0-604" fmla="*/ 42949 h 627308"/>
                    <a:gd name="connsiteX1-605" fmla="*/ 465428 w 1269423"/>
                    <a:gd name="connsiteY1-606" fmla="*/ 519 h 627308"/>
                    <a:gd name="connsiteX2-607" fmla="*/ 679741 w 1269423"/>
                    <a:gd name="connsiteY2-608" fmla="*/ 67193 h 627308"/>
                    <a:gd name="connsiteX3-609" fmla="*/ 865479 w 1269423"/>
                    <a:gd name="connsiteY3-610" fmla="*/ 29093 h 627308"/>
                    <a:gd name="connsiteX4-611" fmla="*/ 1051215 w 1269423"/>
                    <a:gd name="connsiteY4-612" fmla="*/ 76719 h 627308"/>
                    <a:gd name="connsiteX5-613" fmla="*/ 1269423 w 1269423"/>
                    <a:gd name="connsiteY5-614" fmla="*/ 38187 h 627308"/>
                    <a:gd name="connsiteX6-615" fmla="*/ 1121786 w 1269423"/>
                    <a:gd name="connsiteY6-616" fmla="*/ 589771 h 627308"/>
                    <a:gd name="connsiteX7-617" fmla="*/ 755941 w 1269423"/>
                    <a:gd name="connsiteY7-618" fmla="*/ 572018 h 627308"/>
                    <a:gd name="connsiteX8-619" fmla="*/ 470191 w 1269423"/>
                    <a:gd name="connsiteY8-620" fmla="*/ 533919 h 627308"/>
                    <a:gd name="connsiteX9-621" fmla="*/ 265402 w 1269423"/>
                    <a:gd name="connsiteY9-622" fmla="*/ 567256 h 627308"/>
                    <a:gd name="connsiteX10-623" fmla="*/ 0 w 1269423"/>
                    <a:gd name="connsiteY10-624" fmla="*/ 527859 h 627308"/>
                    <a:gd name="connsiteX11-625" fmla="*/ 123826 w 1269423"/>
                    <a:gd name="connsiteY11-626" fmla="*/ 42949 h 627308"/>
                    <a:gd name="connsiteX0-627" fmla="*/ 123826 w 1269423"/>
                    <a:gd name="connsiteY0-628" fmla="*/ 42949 h 627308"/>
                    <a:gd name="connsiteX1-629" fmla="*/ 465428 w 1269423"/>
                    <a:gd name="connsiteY1-630" fmla="*/ 519 h 627308"/>
                    <a:gd name="connsiteX2-631" fmla="*/ 679741 w 1269423"/>
                    <a:gd name="connsiteY2-632" fmla="*/ 67193 h 627308"/>
                    <a:gd name="connsiteX3-633" fmla="*/ 865479 w 1269423"/>
                    <a:gd name="connsiteY3-634" fmla="*/ 29093 h 627308"/>
                    <a:gd name="connsiteX4-635" fmla="*/ 1051215 w 1269423"/>
                    <a:gd name="connsiteY4-636" fmla="*/ 76719 h 627308"/>
                    <a:gd name="connsiteX5-637" fmla="*/ 1269423 w 1269423"/>
                    <a:gd name="connsiteY5-638" fmla="*/ 38187 h 627308"/>
                    <a:gd name="connsiteX6-639" fmla="*/ 1121786 w 1269423"/>
                    <a:gd name="connsiteY6-640" fmla="*/ 589771 h 627308"/>
                    <a:gd name="connsiteX7-641" fmla="*/ 755941 w 1269423"/>
                    <a:gd name="connsiteY7-642" fmla="*/ 572018 h 627308"/>
                    <a:gd name="connsiteX8-643" fmla="*/ 470191 w 1269423"/>
                    <a:gd name="connsiteY8-644" fmla="*/ 533919 h 627308"/>
                    <a:gd name="connsiteX9-645" fmla="*/ 265402 w 1269423"/>
                    <a:gd name="connsiteY9-646" fmla="*/ 567256 h 627308"/>
                    <a:gd name="connsiteX10-647" fmla="*/ 0 w 1269423"/>
                    <a:gd name="connsiteY10-648" fmla="*/ 527859 h 627308"/>
                    <a:gd name="connsiteX11-649" fmla="*/ 123826 w 1269423"/>
                    <a:gd name="connsiteY11-650" fmla="*/ 42949 h 627308"/>
                    <a:gd name="connsiteX0-651" fmla="*/ 123826 w 1269423"/>
                    <a:gd name="connsiteY0-652" fmla="*/ 42949 h 627308"/>
                    <a:gd name="connsiteX1-653" fmla="*/ 465428 w 1269423"/>
                    <a:gd name="connsiteY1-654" fmla="*/ 519 h 627308"/>
                    <a:gd name="connsiteX2-655" fmla="*/ 679741 w 1269423"/>
                    <a:gd name="connsiteY2-656" fmla="*/ 67193 h 627308"/>
                    <a:gd name="connsiteX3-657" fmla="*/ 865479 w 1269423"/>
                    <a:gd name="connsiteY3-658" fmla="*/ 29093 h 627308"/>
                    <a:gd name="connsiteX4-659" fmla="*/ 1051215 w 1269423"/>
                    <a:gd name="connsiteY4-660" fmla="*/ 76719 h 627308"/>
                    <a:gd name="connsiteX5-661" fmla="*/ 1269423 w 1269423"/>
                    <a:gd name="connsiteY5-662" fmla="*/ 38187 h 627308"/>
                    <a:gd name="connsiteX6-663" fmla="*/ 1121786 w 1269423"/>
                    <a:gd name="connsiteY6-664" fmla="*/ 589771 h 627308"/>
                    <a:gd name="connsiteX7-665" fmla="*/ 755941 w 1269423"/>
                    <a:gd name="connsiteY7-666" fmla="*/ 572018 h 627308"/>
                    <a:gd name="connsiteX8-667" fmla="*/ 470191 w 1269423"/>
                    <a:gd name="connsiteY8-668" fmla="*/ 533919 h 627308"/>
                    <a:gd name="connsiteX9-669" fmla="*/ 265402 w 1269423"/>
                    <a:gd name="connsiteY9-670" fmla="*/ 567256 h 627308"/>
                    <a:gd name="connsiteX10-671" fmla="*/ 0 w 1269423"/>
                    <a:gd name="connsiteY10-672" fmla="*/ 527859 h 627308"/>
                    <a:gd name="connsiteX11-673" fmla="*/ 123826 w 1269423"/>
                    <a:gd name="connsiteY11-674" fmla="*/ 42949 h 627308"/>
                    <a:gd name="connsiteX0-675" fmla="*/ 123826 w 1269423"/>
                    <a:gd name="connsiteY0-676" fmla="*/ 42949 h 616060"/>
                    <a:gd name="connsiteX1-677" fmla="*/ 465428 w 1269423"/>
                    <a:gd name="connsiteY1-678" fmla="*/ 519 h 616060"/>
                    <a:gd name="connsiteX2-679" fmla="*/ 679741 w 1269423"/>
                    <a:gd name="connsiteY2-680" fmla="*/ 67193 h 616060"/>
                    <a:gd name="connsiteX3-681" fmla="*/ 865479 w 1269423"/>
                    <a:gd name="connsiteY3-682" fmla="*/ 29093 h 616060"/>
                    <a:gd name="connsiteX4-683" fmla="*/ 1051215 w 1269423"/>
                    <a:gd name="connsiteY4-684" fmla="*/ 76719 h 616060"/>
                    <a:gd name="connsiteX5-685" fmla="*/ 1269423 w 1269423"/>
                    <a:gd name="connsiteY5-686" fmla="*/ 38187 h 616060"/>
                    <a:gd name="connsiteX6-687" fmla="*/ 1121786 w 1269423"/>
                    <a:gd name="connsiteY6-688" fmla="*/ 589771 h 616060"/>
                    <a:gd name="connsiteX7-689" fmla="*/ 755941 w 1269423"/>
                    <a:gd name="connsiteY7-690" fmla="*/ 572018 h 616060"/>
                    <a:gd name="connsiteX8-691" fmla="*/ 470191 w 1269423"/>
                    <a:gd name="connsiteY8-692" fmla="*/ 533919 h 616060"/>
                    <a:gd name="connsiteX9-693" fmla="*/ 265402 w 1269423"/>
                    <a:gd name="connsiteY9-694" fmla="*/ 567256 h 616060"/>
                    <a:gd name="connsiteX10-695" fmla="*/ 0 w 1269423"/>
                    <a:gd name="connsiteY10-696" fmla="*/ 527859 h 616060"/>
                    <a:gd name="connsiteX11-697" fmla="*/ 123826 w 1269423"/>
                    <a:gd name="connsiteY11-698" fmla="*/ 42949 h 616060"/>
                    <a:gd name="connsiteX0-699" fmla="*/ 123826 w 1269423"/>
                    <a:gd name="connsiteY0-700" fmla="*/ 42949 h 589771"/>
                    <a:gd name="connsiteX1-701" fmla="*/ 465428 w 1269423"/>
                    <a:gd name="connsiteY1-702" fmla="*/ 519 h 589771"/>
                    <a:gd name="connsiteX2-703" fmla="*/ 679741 w 1269423"/>
                    <a:gd name="connsiteY2-704" fmla="*/ 67193 h 589771"/>
                    <a:gd name="connsiteX3-705" fmla="*/ 865479 w 1269423"/>
                    <a:gd name="connsiteY3-706" fmla="*/ 29093 h 589771"/>
                    <a:gd name="connsiteX4-707" fmla="*/ 1051215 w 1269423"/>
                    <a:gd name="connsiteY4-708" fmla="*/ 76719 h 589771"/>
                    <a:gd name="connsiteX5-709" fmla="*/ 1269423 w 1269423"/>
                    <a:gd name="connsiteY5-710" fmla="*/ 38187 h 589771"/>
                    <a:gd name="connsiteX6-711" fmla="*/ 1121786 w 1269423"/>
                    <a:gd name="connsiteY6-712" fmla="*/ 589771 h 589771"/>
                    <a:gd name="connsiteX7-713" fmla="*/ 755941 w 1269423"/>
                    <a:gd name="connsiteY7-714" fmla="*/ 572018 h 589771"/>
                    <a:gd name="connsiteX8-715" fmla="*/ 470191 w 1269423"/>
                    <a:gd name="connsiteY8-716" fmla="*/ 533919 h 589771"/>
                    <a:gd name="connsiteX9-717" fmla="*/ 265402 w 1269423"/>
                    <a:gd name="connsiteY9-718" fmla="*/ 567256 h 589771"/>
                    <a:gd name="connsiteX10-719" fmla="*/ 0 w 1269423"/>
                    <a:gd name="connsiteY10-720" fmla="*/ 527859 h 589771"/>
                    <a:gd name="connsiteX11-721" fmla="*/ 123826 w 1269423"/>
                    <a:gd name="connsiteY11-722" fmla="*/ 42949 h 589771"/>
                    <a:gd name="connsiteX0-723" fmla="*/ 123826 w 1269423"/>
                    <a:gd name="connsiteY0-724" fmla="*/ 42949 h 589771"/>
                    <a:gd name="connsiteX1-725" fmla="*/ 465428 w 1269423"/>
                    <a:gd name="connsiteY1-726" fmla="*/ 519 h 589771"/>
                    <a:gd name="connsiteX2-727" fmla="*/ 679741 w 1269423"/>
                    <a:gd name="connsiteY2-728" fmla="*/ 67193 h 589771"/>
                    <a:gd name="connsiteX3-729" fmla="*/ 865479 w 1269423"/>
                    <a:gd name="connsiteY3-730" fmla="*/ 29093 h 589771"/>
                    <a:gd name="connsiteX4-731" fmla="*/ 1051215 w 1269423"/>
                    <a:gd name="connsiteY4-732" fmla="*/ 76719 h 589771"/>
                    <a:gd name="connsiteX5-733" fmla="*/ 1269423 w 1269423"/>
                    <a:gd name="connsiteY5-734" fmla="*/ 38187 h 589771"/>
                    <a:gd name="connsiteX6-735" fmla="*/ 1121786 w 1269423"/>
                    <a:gd name="connsiteY6-736" fmla="*/ 589771 h 589771"/>
                    <a:gd name="connsiteX7-737" fmla="*/ 755941 w 1269423"/>
                    <a:gd name="connsiteY7-738" fmla="*/ 572018 h 589771"/>
                    <a:gd name="connsiteX8-739" fmla="*/ 470191 w 1269423"/>
                    <a:gd name="connsiteY8-740" fmla="*/ 533919 h 589771"/>
                    <a:gd name="connsiteX9-741" fmla="*/ 265402 w 1269423"/>
                    <a:gd name="connsiteY9-742" fmla="*/ 567256 h 589771"/>
                    <a:gd name="connsiteX10-743" fmla="*/ 0 w 1269423"/>
                    <a:gd name="connsiteY10-744" fmla="*/ 527859 h 589771"/>
                    <a:gd name="connsiteX11-745" fmla="*/ 123826 w 1269423"/>
                    <a:gd name="connsiteY11-746" fmla="*/ 42949 h 589771"/>
                    <a:gd name="connsiteX0-747" fmla="*/ 123826 w 1269423"/>
                    <a:gd name="connsiteY0-748" fmla="*/ 42949 h 589771"/>
                    <a:gd name="connsiteX1-749" fmla="*/ 465428 w 1269423"/>
                    <a:gd name="connsiteY1-750" fmla="*/ 519 h 589771"/>
                    <a:gd name="connsiteX2-751" fmla="*/ 679741 w 1269423"/>
                    <a:gd name="connsiteY2-752" fmla="*/ 67193 h 589771"/>
                    <a:gd name="connsiteX3-753" fmla="*/ 865479 w 1269423"/>
                    <a:gd name="connsiteY3-754" fmla="*/ 29093 h 589771"/>
                    <a:gd name="connsiteX4-755" fmla="*/ 1051215 w 1269423"/>
                    <a:gd name="connsiteY4-756" fmla="*/ 76719 h 589771"/>
                    <a:gd name="connsiteX5-757" fmla="*/ 1269423 w 1269423"/>
                    <a:gd name="connsiteY5-758" fmla="*/ 38187 h 589771"/>
                    <a:gd name="connsiteX6-759" fmla="*/ 1121786 w 1269423"/>
                    <a:gd name="connsiteY6-760" fmla="*/ 589771 h 589771"/>
                    <a:gd name="connsiteX7-761" fmla="*/ 755941 w 1269423"/>
                    <a:gd name="connsiteY7-762" fmla="*/ 572018 h 589771"/>
                    <a:gd name="connsiteX8-763" fmla="*/ 470191 w 1269423"/>
                    <a:gd name="connsiteY8-764" fmla="*/ 533919 h 589771"/>
                    <a:gd name="connsiteX9-765" fmla="*/ 265402 w 1269423"/>
                    <a:gd name="connsiteY9-766" fmla="*/ 567256 h 589771"/>
                    <a:gd name="connsiteX10-767" fmla="*/ 0 w 1269423"/>
                    <a:gd name="connsiteY10-768" fmla="*/ 527859 h 589771"/>
                    <a:gd name="connsiteX11-769" fmla="*/ 123826 w 1269423"/>
                    <a:gd name="connsiteY11-770" fmla="*/ 42949 h 5897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81" y="connsiteY5-82"/>
                    </a:cxn>
                    <a:cxn ang="0">
                      <a:pos x="connsiteX6-203" y="connsiteY6-204"/>
                    </a:cxn>
                    <a:cxn ang="0">
                      <a:pos x="connsiteX7-289" y="connsiteY7-290"/>
                    </a:cxn>
                    <a:cxn ang="0">
                      <a:pos x="connsiteX8-307" y="connsiteY8-308"/>
                    </a:cxn>
                    <a:cxn ang="0">
                      <a:pos x="connsiteX9-417" y="connsiteY9-418"/>
                    </a:cxn>
                    <a:cxn ang="0">
                      <a:pos x="connsiteX10-579" y="connsiteY10-580"/>
                    </a:cxn>
                    <a:cxn ang="0">
                      <a:pos x="connsiteX11-625" y="connsiteY11-626"/>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2948049" y="1701252"/>
                <a:ext cx="1129909" cy="545906"/>
              </a:xfrm>
              <a:prstGeom prst="rect">
                <a:avLst/>
              </a:prstGeom>
              <a:grp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ý</a:t>
                </a:r>
              </a:p>
            </p:txBody>
          </p:sp>
        </p:grpSp>
        <p:sp>
          <p:nvSpPr>
            <p:cNvPr id="22" name="TextBox 21"/>
            <p:cNvSpPr txBox="1"/>
            <p:nvPr/>
          </p:nvSpPr>
          <p:spPr>
            <a:xfrm>
              <a:off x="1373670" y="2146603"/>
              <a:ext cx="9447200" cy="2926307"/>
            </a:xfrm>
            <a:prstGeom prst="rect">
              <a:avLst/>
            </a:prstGeom>
            <a:noFill/>
          </p:spPr>
          <p:txBody>
            <a:bodyPr wrap="square">
              <a:spAutoFit/>
            </a:bodyPr>
            <a:lstStyle/>
            <a:p>
              <a:pPr marL="457200" indent="-457200">
                <a:buFontTx/>
                <a:buChar char="-"/>
              </a:pPr>
              <a:r>
                <a:rPr lang="vi-VN" sz="3200" b="0" i="0" u="none" strike="noStrike" dirty="0">
                  <a:effectLst/>
                  <a:latin typeface="Times New Roman" panose="02020603050405020304" pitchFamily="18" charset="0"/>
                  <a:cs typeface="Times New Roman" panose="02020603050405020304" pitchFamily="18" charset="0"/>
                </a:rPr>
                <a:t>T</a:t>
              </a:r>
              <a:r>
                <a:rPr lang="vi-VN" sz="2800" b="0" i="0" u="none" strike="noStrike" dirty="0">
                  <a:effectLst/>
                  <a:latin typeface="Times New Roman" panose="02020603050405020304" pitchFamily="18" charset="0"/>
                  <a:cs typeface="Times New Roman" panose="02020603050405020304" pitchFamily="18" charset="0"/>
                </a:rPr>
                <a:t>rong giờ ra chơi, em và các bạn thường chơi ở đâu?</a:t>
              </a:r>
              <a:endParaRPr lang="en-US" sz="2800" b="0" i="0" u="none" strike="noStrike" dirty="0">
                <a:effectLst/>
                <a:latin typeface="Times New Roman" panose="02020603050405020304" pitchFamily="18" charset="0"/>
                <a:cs typeface="Times New Roman" panose="02020603050405020304" pitchFamily="18" charset="0"/>
              </a:endParaRPr>
            </a:p>
            <a:p>
              <a:pPr marL="457200" indent="-457200">
                <a:buFontTx/>
                <a:buChar char="-"/>
              </a:pPr>
              <a:r>
                <a:rPr lang="vi-VN" sz="2800" b="0" i="0" u="none" strike="noStrike" dirty="0">
                  <a:effectLst/>
                  <a:latin typeface="Times New Roman" panose="02020603050405020304" pitchFamily="18" charset="0"/>
                  <a:cs typeface="Times New Roman" panose="02020603050405020304" pitchFamily="18" charset="0"/>
                </a:rPr>
                <a:t>Em và các bạn thường chơi trò chơi gì?</a:t>
              </a:r>
              <a:endParaRPr lang="en-US" sz="2800" b="0" i="0" u="none" strike="noStrike" dirty="0">
                <a:effectLst/>
                <a:latin typeface="Times New Roman" panose="02020603050405020304" pitchFamily="18" charset="0"/>
                <a:cs typeface="Times New Roman" panose="02020603050405020304" pitchFamily="18" charset="0"/>
              </a:endParaRPr>
            </a:p>
            <a:p>
              <a:pPr marL="457200" indent="-457200">
                <a:buFontTx/>
                <a:buChar char="-"/>
              </a:pPr>
              <a:r>
                <a:rPr lang="vi-VN" sz="2800" b="0" i="0" u="none" strike="noStrike" dirty="0">
                  <a:effectLst/>
                  <a:latin typeface="Times New Roman" panose="02020603050405020304" pitchFamily="18" charset="0"/>
                  <a:cs typeface="Times New Roman" panose="02020603050405020304" pitchFamily="18" charset="0"/>
                </a:rPr>
                <a:t>Em thích hoạt động nào nhất?</a:t>
              </a:r>
              <a:endParaRPr lang="en-US" sz="2800" b="0" i="0" u="none" strike="noStrike" dirty="0">
                <a:effectLst/>
                <a:latin typeface="Times New Roman" panose="02020603050405020304" pitchFamily="18" charset="0"/>
                <a:cs typeface="Times New Roman" panose="02020603050405020304" pitchFamily="18" charset="0"/>
              </a:endParaRPr>
            </a:p>
            <a:p>
              <a:pPr marL="457200" indent="-457200">
                <a:buFontTx/>
                <a:buChar char="-"/>
              </a:pPr>
              <a:r>
                <a:rPr lang="vi-VN" sz="2800" b="0" i="0" u="none" strike="noStrike" dirty="0">
                  <a:effectLst/>
                  <a:latin typeface="Times New Roman" panose="02020603050405020304" pitchFamily="18" charset="0"/>
                  <a:cs typeface="Times New Roman" panose="02020603050405020304" pitchFamily="18" charset="0"/>
                </a:rPr>
                <a:t>Em cảm thấy thế nào sau mỗi giờ ra chơi?</a:t>
              </a:r>
              <a:endParaRPr lang="en-US" sz="2800" dirty="0">
                <a:latin typeface="Times New Roman" panose="02020603050405020304" pitchFamily="18" charset="0"/>
                <a:cs typeface="Times New Roman" panose="02020603050405020304" pitchFamily="18" charset="0"/>
              </a:endParaRPr>
            </a:p>
          </p:txBody>
        </p:sp>
      </p:grpSp>
      <p:sp>
        <p:nvSpPr>
          <p:cNvPr id="39" name="Text Box 38"/>
          <p:cNvSpPr txBox="1"/>
          <p:nvPr/>
        </p:nvSpPr>
        <p:spPr>
          <a:xfrm>
            <a:off x="1431924" y="3635375"/>
            <a:ext cx="9816465" cy="52197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Trong giờ ra chơi, em và các bạn thường chơi ở sân trường .</a:t>
            </a:r>
          </a:p>
        </p:txBody>
      </p:sp>
      <p:sp>
        <p:nvSpPr>
          <p:cNvPr id="40" name="Text Box 39"/>
          <p:cNvSpPr txBox="1"/>
          <p:nvPr/>
        </p:nvSpPr>
        <p:spPr>
          <a:xfrm>
            <a:off x="1358900" y="4337050"/>
            <a:ext cx="8699500" cy="52197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Em và các bạn thường đọc sách, chơi nhảy dây, đá cầu,.......</a:t>
            </a:r>
          </a:p>
        </p:txBody>
      </p:sp>
      <p:sp>
        <p:nvSpPr>
          <p:cNvPr id="41" name="Text Box 40"/>
          <p:cNvSpPr txBox="1"/>
          <p:nvPr/>
        </p:nvSpPr>
        <p:spPr>
          <a:xfrm>
            <a:off x="1431925" y="4897120"/>
            <a:ext cx="8699500" cy="52197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Em thích chơi nhảy dây cùng các bạn .</a:t>
            </a:r>
          </a:p>
        </p:txBody>
      </p:sp>
      <p:sp>
        <p:nvSpPr>
          <p:cNvPr id="42" name="Text Box 41"/>
          <p:cNvSpPr txBox="1"/>
          <p:nvPr/>
        </p:nvSpPr>
        <p:spPr>
          <a:xfrm>
            <a:off x="1431925" y="5506085"/>
            <a:ext cx="8699500" cy="52197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Sau mỗi giờ ra chơi, em rất vui vẻ và hào hứng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500" fill="hold"/>
                                        <p:tgtEl>
                                          <p:spTgt spid="39"/>
                                        </p:tgtEl>
                                        <p:attrNameLst>
                                          <p:attrName>ppt_x</p:attrName>
                                        </p:attrNameLst>
                                      </p:cBhvr>
                                      <p:tavLst>
                                        <p:tav tm="0">
                                          <p:val>
                                            <p:strVal val="#ppt_x"/>
                                          </p:val>
                                        </p:tav>
                                        <p:tav tm="100000">
                                          <p:val>
                                            <p:strVal val="#ppt_x"/>
                                          </p:val>
                                        </p:tav>
                                      </p:tavLst>
                                    </p:anim>
                                    <p:anim calcmode="lin" valueType="num">
                                      <p:cBhvr additive="base">
                                        <p:cTn id="19"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additive="base">
                                        <p:cTn id="24" dur="500" fill="hold"/>
                                        <p:tgtEl>
                                          <p:spTgt spid="40"/>
                                        </p:tgtEl>
                                        <p:attrNameLst>
                                          <p:attrName>ppt_x</p:attrName>
                                        </p:attrNameLst>
                                      </p:cBhvr>
                                      <p:tavLst>
                                        <p:tav tm="0">
                                          <p:val>
                                            <p:strVal val="#ppt_x"/>
                                          </p:val>
                                        </p:tav>
                                        <p:tav tm="100000">
                                          <p:val>
                                            <p:strVal val="#ppt_x"/>
                                          </p:val>
                                        </p:tav>
                                      </p:tavLst>
                                    </p:anim>
                                    <p:anim calcmode="lin" valueType="num">
                                      <p:cBhvr additive="base">
                                        <p:cTn id="25"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500" fill="hold"/>
                                        <p:tgtEl>
                                          <p:spTgt spid="41"/>
                                        </p:tgtEl>
                                        <p:attrNameLst>
                                          <p:attrName>ppt_x</p:attrName>
                                        </p:attrNameLst>
                                      </p:cBhvr>
                                      <p:tavLst>
                                        <p:tav tm="0">
                                          <p:val>
                                            <p:strVal val="#ppt_x"/>
                                          </p:val>
                                        </p:tav>
                                        <p:tav tm="100000">
                                          <p:val>
                                            <p:strVal val="#ppt_x"/>
                                          </p:val>
                                        </p:tav>
                                      </p:tavLst>
                                    </p:anim>
                                    <p:anim calcmode="lin" valueType="num">
                                      <p:cBhvr additive="base">
                                        <p:cTn id="31"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9" grpId="0"/>
      <p:bldP spid="39" grpId="1"/>
      <p:bldP spid="40" grpId="0"/>
      <p:bldP spid="40" grpId="1"/>
      <p:bldP spid="41" grpId="0"/>
      <p:bldP spid="41" grpId="1"/>
      <p:bldP spid="42" grpId="0"/>
      <p:bldP spid="4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3341" y="2413338"/>
            <a:ext cx="9530365" cy="2308324"/>
          </a:xfrm>
          <a:prstGeom prst="rect">
            <a:avLst/>
          </a:prstGeom>
        </p:spPr>
        <p:txBody>
          <a:bodyPr wrap="square">
            <a:spAutoFit/>
          </a:bodyPr>
          <a:lstStyle/>
          <a:p>
            <a:pPr algn="just"/>
            <a:r>
              <a:rPr lang="en-US" sz="2400" b="1" smtClean="0"/>
              <a:t>     </a:t>
            </a:r>
            <a:r>
              <a:rPr lang="vi-VN" sz="2400" smtClean="0"/>
              <a:t>Khi </a:t>
            </a:r>
            <a:r>
              <a:rPr lang="vi-VN" sz="2400"/>
              <a:t>tiếng trống trường vang lên báo hiệu giờ ra chơi đã đến, học sinh từ các lớp ùa ra sân trường như đàn ong vỡ tổ. Bạn nào bạn nấy vui chơi thỏa thích dưới bóng cây xanh mát. Chỗ này bạn nam đá cầu, chỗ kia bạn nữ nhảy dây, bịt mắt bắt dê,.... ồn ào như vỡ chợ. Em thích nhất là chơi đá cầu cùng các bạn. Sau mỗi giờ ra chơi chúng em thấy vui vẻ và hào hứng hẳn lên. </a:t>
            </a:r>
            <a:endParaRPr lang="en-US" sz="2400"/>
          </a:p>
        </p:txBody>
      </p:sp>
      <p:sp>
        <p:nvSpPr>
          <p:cNvPr id="3" name="TextBox 2"/>
          <p:cNvSpPr txBox="1"/>
          <p:nvPr/>
        </p:nvSpPr>
        <p:spPr>
          <a:xfrm>
            <a:off x="3902299" y="1803042"/>
            <a:ext cx="1828800" cy="523220"/>
          </a:xfrm>
          <a:prstGeom prst="rect">
            <a:avLst/>
          </a:prstGeom>
          <a:noFill/>
        </p:spPr>
        <p:txBody>
          <a:bodyPr wrap="square" rtlCol="0">
            <a:spAutoFit/>
          </a:bodyPr>
          <a:lstStyle/>
          <a:p>
            <a:r>
              <a:rPr lang="en-US" sz="2800" smtClean="0"/>
              <a:t>Bài làm:</a:t>
            </a:r>
            <a:endParaRPr lang="en-US" sz="2800"/>
          </a:p>
        </p:txBody>
      </p:sp>
      <p:cxnSp>
        <p:nvCxnSpPr>
          <p:cNvPr id="5" name="Straight Connector 4"/>
          <p:cNvCxnSpPr/>
          <p:nvPr/>
        </p:nvCxnSpPr>
        <p:spPr>
          <a:xfrm>
            <a:off x="1159099" y="2468798"/>
            <a:ext cx="0" cy="2528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159099" y="4881093"/>
            <a:ext cx="9504607" cy="11591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21401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8457"/>
          <a:stretch/>
        </p:blipFill>
        <p:spPr>
          <a:xfrm>
            <a:off x="-1" y="-1"/>
            <a:ext cx="12192001" cy="6991351"/>
          </a:xfrm>
          <a:prstGeom prst="rect">
            <a:avLst/>
          </a:prstGeom>
        </p:spPr>
      </p:pic>
      <p:pic>
        <p:nvPicPr>
          <p:cNvPr id="2" name="Picture 1">
            <a:hlinkClick r:id="rId3" action="ppaction://hlinksldjump"/>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4584" b="31363" l="4200" r="14100"/>
                    </a14:imgEffect>
                  </a14:imgLayer>
                </a14:imgProps>
              </a:ext>
              <a:ext uri="{28A0092B-C50C-407E-A947-70E740481C1C}">
                <a14:useLocalDpi xmlns:a14="http://schemas.microsoft.com/office/drawing/2010/main" val="0"/>
              </a:ext>
            </a:extLst>
          </a:blip>
          <a:srcRect l="4127" t="5050" r="85322" b="68485"/>
          <a:stretch/>
        </p:blipFill>
        <p:spPr>
          <a:xfrm rot="1356724">
            <a:off x="10856546" y="5411357"/>
            <a:ext cx="701872" cy="1455838"/>
          </a:xfrm>
          <a:prstGeom prst="rect">
            <a:avLst/>
          </a:prstGeom>
        </p:spPr>
      </p:pic>
      <p:sp>
        <p:nvSpPr>
          <p:cNvPr id="4" name="Rectangle 3"/>
          <p:cNvSpPr/>
          <p:nvPr/>
        </p:nvSpPr>
        <p:spPr>
          <a:xfrm>
            <a:off x="1476316" y="1460326"/>
            <a:ext cx="8464057" cy="2438400"/>
          </a:xfrm>
          <a:prstGeom prst="rect">
            <a:avLst/>
          </a:prstGeom>
          <a:solidFill>
            <a:srgbClr val="FFBDBF"/>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smtClean="0">
                <a:solidFill>
                  <a:schemeClr val="tx1"/>
                </a:solidFill>
                <a:latin typeface="Arial "/>
              </a:rPr>
              <a:t>Tiết trước chúng ta học bài gì?</a:t>
            </a:r>
            <a:endParaRPr lang="en-US" sz="8000">
              <a:solidFill>
                <a:schemeClr val="tx1"/>
              </a:solidFill>
              <a:latin typeface="Arial "/>
            </a:endParaRPr>
          </a:p>
        </p:txBody>
      </p:sp>
    </p:spTree>
    <p:extLst>
      <p:ext uri="{BB962C8B-B14F-4D97-AF65-F5344CB8AC3E}">
        <p14:creationId xmlns:p14="http://schemas.microsoft.com/office/powerpoint/2010/main" val="155198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ich\Desktop\z2986035128514_babee2dbb568e4aa89d45372b8e3387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3826"/>
            <a:ext cx="12192000" cy="536713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flipH="1">
            <a:off x="2027583" y="742122"/>
            <a:ext cx="2" cy="555095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027585" y="6293073"/>
            <a:ext cx="983011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852219" y="221653"/>
            <a:ext cx="2949678" cy="278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2060"/>
                </a:solidFill>
              </a:rPr>
              <a:t>Bài làm: </a:t>
            </a:r>
            <a:endParaRPr lang="en-US" sz="4000" b="1">
              <a:solidFill>
                <a:srgbClr val="002060"/>
              </a:solidFill>
            </a:endParaRPr>
          </a:p>
        </p:txBody>
      </p:sp>
    </p:spTree>
    <p:extLst>
      <p:ext uri="{BB962C8B-B14F-4D97-AF65-F5344CB8AC3E}">
        <p14:creationId xmlns:p14="http://schemas.microsoft.com/office/powerpoint/2010/main" val="21313528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smtClean="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CỦNG CỐ BÀI HỌC</a:t>
            </a:r>
            <a:endPar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endParaRPr>
          </a:p>
        </p:txBody>
      </p:sp>
      <p:grpSp>
        <p:nvGrpSpPr>
          <p:cNvPr id="14" name="Group 13">
            <a:extLst>
              <a:ext uri="{FF2B5EF4-FFF2-40B4-BE49-F238E27FC236}">
                <a16:creationId xmlns="" xmlns:a16="http://schemas.microsoft.com/office/drawing/2014/main" id="{DBB614EA-B005-4C6A-8BBA-99EE489287FB}"/>
              </a:ext>
            </a:extLst>
          </p:cNvPr>
          <p:cNvGrpSpPr/>
          <p:nvPr/>
        </p:nvGrpSpPr>
        <p:grpSpPr>
          <a:xfrm>
            <a:off x="0" y="6557554"/>
            <a:ext cx="12194509" cy="328254"/>
            <a:chOff x="0" y="6557554"/>
            <a:chExt cx="12194509" cy="328254"/>
          </a:xfrm>
        </p:grpSpPr>
        <p:sp>
          <p:nvSpPr>
            <p:cNvPr id="15" name="Rectangle 14">
              <a:extLst>
                <a:ext uri="{FF2B5EF4-FFF2-40B4-BE49-F238E27FC236}">
                  <a16:creationId xmlns="" xmlns:a16="http://schemas.microsoft.com/office/drawing/2014/main"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 xmlns:a16="http://schemas.microsoft.com/office/drawing/2014/main"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 xmlns:a16="http://schemas.microsoft.com/office/drawing/2014/main"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 xmlns:a16="http://schemas.microsoft.com/office/drawing/2014/main"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 xmlns:a16="http://schemas.microsoft.com/office/drawing/2014/main"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5" name="18">
            <a:extLst>
              <a:ext uri="{FF2B5EF4-FFF2-40B4-BE49-F238E27FC236}">
                <a16:creationId xmlns="" xmlns:a16="http://schemas.microsoft.com/office/drawing/2014/main" id="{E197C50A-5293-4975-8C45-BE86E80C60F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14797" y="3429000"/>
            <a:ext cx="2263295" cy="3827929"/>
          </a:xfrm>
          <a:prstGeom prst="rect">
            <a:avLst/>
          </a:prstGeom>
        </p:spPr>
      </p:pic>
    </p:spTree>
    <p:extLst>
      <p:ext uri="{BB962C8B-B14F-4D97-AF65-F5344CB8AC3E}">
        <p14:creationId xmlns:p14="http://schemas.microsoft.com/office/powerpoint/2010/main" val="11113126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8457"/>
          <a:stretch/>
        </p:blipFill>
        <p:spPr>
          <a:xfrm>
            <a:off x="-1" y="-1"/>
            <a:ext cx="12192001" cy="6991351"/>
          </a:xfrm>
          <a:prstGeom prst="rect">
            <a:avLst/>
          </a:prstGeom>
        </p:spPr>
      </p:pic>
      <p:pic>
        <p:nvPicPr>
          <p:cNvPr id="2" name="Picture 1">
            <a:hlinkClick r:id="rId3" action="ppaction://hlinksldjump"/>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6815" b="86972" l="19300" r="29800"/>
                    </a14:imgEffect>
                  </a14:imgLayer>
                </a14:imgProps>
              </a:ext>
              <a:ext uri="{28A0092B-C50C-407E-A947-70E740481C1C}">
                <a14:useLocalDpi xmlns:a14="http://schemas.microsoft.com/office/drawing/2010/main" val="0"/>
              </a:ext>
            </a:extLst>
          </a:blip>
          <a:srcRect l="19328" t="57956" r="70120" b="12708"/>
          <a:stretch/>
        </p:blipFill>
        <p:spPr>
          <a:xfrm rot="20487244">
            <a:off x="10932999" y="5052884"/>
            <a:ext cx="744777" cy="1712378"/>
          </a:xfrm>
          <a:prstGeom prst="rect">
            <a:avLst/>
          </a:prstGeom>
        </p:spPr>
      </p:pic>
      <p:sp>
        <p:nvSpPr>
          <p:cNvPr id="4" name="Rectangle 3"/>
          <p:cNvSpPr/>
          <p:nvPr/>
        </p:nvSpPr>
        <p:spPr>
          <a:xfrm>
            <a:off x="1589050" y="533400"/>
            <a:ext cx="8464057" cy="2438400"/>
          </a:xfrm>
          <a:prstGeom prst="rect">
            <a:avLst/>
          </a:prstGeom>
          <a:solidFill>
            <a:srgbClr val="FFBDBF"/>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smtClean="0">
                <a:solidFill>
                  <a:schemeClr val="tx1"/>
                </a:solidFill>
                <a:latin typeface="Arial "/>
              </a:rPr>
              <a:t>Em hãy đặt 1 câu nêu đặc điểm</a:t>
            </a:r>
            <a:endParaRPr lang="en-US" sz="8000">
              <a:solidFill>
                <a:schemeClr val="tx1"/>
              </a:solidFill>
              <a:latin typeface="Arial "/>
            </a:endParaRPr>
          </a:p>
        </p:txBody>
      </p:sp>
    </p:spTree>
    <p:extLst>
      <p:ext uri="{BB962C8B-B14F-4D97-AF65-F5344CB8AC3E}">
        <p14:creationId xmlns:p14="http://schemas.microsoft.com/office/powerpoint/2010/main" val="20085005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8457"/>
          <a:stretch/>
        </p:blipFill>
        <p:spPr>
          <a:xfrm>
            <a:off x="-1" y="-1"/>
            <a:ext cx="12192001" cy="6991351"/>
          </a:xfrm>
          <a:prstGeom prst="rect">
            <a:avLst/>
          </a:prstGeom>
        </p:spPr>
      </p:pic>
      <p:pic>
        <p:nvPicPr>
          <p:cNvPr id="2" name="Picture 1">
            <a:hlinkClick r:id="rId3" action="ppaction://hlinksldjump"/>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413" b="31122" l="43900" r="55000"/>
                    </a14:imgEffect>
                  </a14:imgLayer>
                </a14:imgProps>
              </a:ext>
              <a:ext uri="{28A0092B-C50C-407E-A947-70E740481C1C}">
                <a14:useLocalDpi xmlns:a14="http://schemas.microsoft.com/office/drawing/2010/main" val="0"/>
              </a:ext>
            </a:extLst>
          </a:blip>
          <a:srcRect l="44724" t="3044" r="44724" b="68878"/>
          <a:stretch/>
        </p:blipFill>
        <p:spPr>
          <a:xfrm rot="616500">
            <a:off x="10788923" y="4619292"/>
            <a:ext cx="985375" cy="2168432"/>
          </a:xfrm>
          <a:prstGeom prst="rect">
            <a:avLst/>
          </a:prstGeom>
        </p:spPr>
      </p:pic>
      <p:sp>
        <p:nvSpPr>
          <p:cNvPr id="4" name="Rectangle 3"/>
          <p:cNvSpPr/>
          <p:nvPr/>
        </p:nvSpPr>
        <p:spPr>
          <a:xfrm>
            <a:off x="1175691" y="934233"/>
            <a:ext cx="8464057" cy="2438400"/>
          </a:xfrm>
          <a:prstGeom prst="rect">
            <a:avLst/>
          </a:prstGeom>
          <a:solidFill>
            <a:srgbClr val="FFBDBF"/>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smtClean="0">
                <a:solidFill>
                  <a:schemeClr val="tx1"/>
                </a:solidFill>
                <a:latin typeface="Arial "/>
              </a:rPr>
              <a:t>Em hãy đặt 1 câu </a:t>
            </a:r>
            <a:r>
              <a:rPr lang="en-US" sz="8000" smtClean="0">
                <a:solidFill>
                  <a:schemeClr val="tx1"/>
                </a:solidFill>
                <a:latin typeface="Arial "/>
              </a:rPr>
              <a:t>chỉ hoạt động.</a:t>
            </a:r>
            <a:endParaRPr lang="en-US" sz="8000">
              <a:solidFill>
                <a:schemeClr val="tx1"/>
              </a:solidFill>
              <a:latin typeface="Arial "/>
            </a:endParaRPr>
          </a:p>
        </p:txBody>
      </p:sp>
    </p:spTree>
    <p:extLst>
      <p:ext uri="{BB962C8B-B14F-4D97-AF65-F5344CB8AC3E}">
        <p14:creationId xmlns:p14="http://schemas.microsoft.com/office/powerpoint/2010/main" val="15078894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8457"/>
          <a:stretch/>
        </p:blipFill>
        <p:spPr>
          <a:xfrm>
            <a:off x="-1" y="-1"/>
            <a:ext cx="12192001" cy="6991351"/>
          </a:xfrm>
          <a:prstGeom prst="rect">
            <a:avLst/>
          </a:prstGeom>
        </p:spPr>
      </p:pic>
      <p:pic>
        <p:nvPicPr>
          <p:cNvPr id="2" name="Picture 1">
            <a:hlinkClick r:id="rId3" action="ppaction://hlinksldjump"/>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981" b="32328" l="16300" r="26700"/>
                    </a14:imgEffect>
                  </a14:imgLayer>
                </a14:imgProps>
              </a:ext>
              <a:ext uri="{28A0092B-C50C-407E-A947-70E740481C1C}">
                <a14:useLocalDpi xmlns:a14="http://schemas.microsoft.com/office/drawing/2010/main" val="0"/>
              </a:ext>
            </a:extLst>
          </a:blip>
          <a:srcRect l="16348" t="5451" r="73101" b="68084"/>
          <a:stretch/>
        </p:blipFill>
        <p:spPr>
          <a:xfrm rot="20494740">
            <a:off x="10972569" y="5247123"/>
            <a:ext cx="715842" cy="1484814"/>
          </a:xfrm>
          <a:prstGeom prst="rect">
            <a:avLst/>
          </a:prstGeom>
        </p:spPr>
      </p:pic>
      <p:sp>
        <p:nvSpPr>
          <p:cNvPr id="4" name="Rectangle 3"/>
          <p:cNvSpPr/>
          <p:nvPr/>
        </p:nvSpPr>
        <p:spPr>
          <a:xfrm>
            <a:off x="1589050" y="533400"/>
            <a:ext cx="8464057" cy="2438400"/>
          </a:xfrm>
          <a:prstGeom prst="rect">
            <a:avLst/>
          </a:prstGeom>
          <a:solidFill>
            <a:srgbClr val="FFBDBF"/>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smtClean="0">
                <a:solidFill>
                  <a:schemeClr val="tx1"/>
                </a:solidFill>
                <a:latin typeface="Arial "/>
              </a:rPr>
              <a:t>Tìm 1 từ ngữ chỉ tình cảm bạn bè.</a:t>
            </a:r>
            <a:endParaRPr lang="en-US" sz="8000">
              <a:solidFill>
                <a:schemeClr val="tx1"/>
              </a:solidFill>
              <a:latin typeface="Arial "/>
            </a:endParaRPr>
          </a:p>
        </p:txBody>
      </p:sp>
    </p:spTree>
    <p:extLst>
      <p:ext uri="{BB962C8B-B14F-4D97-AF65-F5344CB8AC3E}">
        <p14:creationId xmlns:p14="http://schemas.microsoft.com/office/powerpoint/2010/main" val="10337481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sp>
        <p:nvSpPr>
          <p:cNvPr id="7" name="TextBox 6"/>
          <p:cNvSpPr txBox="1"/>
          <p:nvPr/>
        </p:nvSpPr>
        <p:spPr>
          <a:xfrm>
            <a:off x="1379523" y="268240"/>
            <a:ext cx="8820472"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prstClr val="white"/>
                </a:solidFill>
                <a:effectLst/>
                <a:uLnTx/>
                <a:uFillTx/>
                <a:latin typeface="HP001 4H" panose="020B0603050302020204" pitchFamily="34" charset="0"/>
                <a:ea typeface="+mn-ea"/>
                <a:cs typeface="+mn-cs"/>
              </a:rPr>
              <a:t>Thứ</a:t>
            </a:r>
            <a:r>
              <a:rPr kumimoji="0" lang="en-US" sz="3200" b="1" i="0" u="none" strike="noStrike" kern="1200" cap="none" spc="0" normalizeH="0" baseline="0" noProof="0" dirty="0">
                <a:ln>
                  <a:noFill/>
                </a:ln>
                <a:solidFill>
                  <a:prstClr val="white"/>
                </a:solidFill>
                <a:effectLst/>
                <a:uLnTx/>
                <a:uFillTx/>
                <a:latin typeface="HP001 4H" panose="020B0603050302020204" pitchFamily="34" charset="0"/>
                <a:ea typeface="+mn-ea"/>
                <a:cs typeface="+mn-cs"/>
              </a:rPr>
              <a:t> năm  , </a:t>
            </a:r>
            <a:r>
              <a:rPr kumimoji="0" lang="en-US" sz="3200" b="1" i="0" u="none" strike="noStrike" kern="1200" cap="none" spc="0" normalizeH="0" baseline="0" noProof="0" dirty="0" err="1">
                <a:ln>
                  <a:noFill/>
                </a:ln>
                <a:solidFill>
                  <a:prstClr val="white"/>
                </a:solidFill>
                <a:effectLst/>
                <a:uLnTx/>
                <a:uFillTx/>
                <a:latin typeface="HP001 4H" panose="020B0603050302020204" pitchFamily="34" charset="0"/>
                <a:ea typeface="+mn-ea"/>
                <a:cs typeface="+mn-cs"/>
              </a:rPr>
              <a:t>ngày</a:t>
            </a:r>
            <a:r>
              <a:rPr kumimoji="0" lang="en-US" sz="3200" b="1" i="0" u="none" strike="noStrike" kern="1200" cap="none" spc="0" normalizeH="0" baseline="0" noProof="0" dirty="0">
                <a:ln>
                  <a:noFill/>
                </a:ln>
                <a:solidFill>
                  <a:prstClr val="white"/>
                </a:solidFill>
                <a:effectLst/>
                <a:uLnTx/>
                <a:uFillTx/>
                <a:latin typeface="HP001 4H" panose="020B0603050302020204" pitchFamily="34" charset="0"/>
                <a:ea typeface="+mn-ea"/>
                <a:cs typeface="+mn-cs"/>
              </a:rPr>
              <a:t>  2  </a:t>
            </a:r>
            <a:r>
              <a:rPr kumimoji="0" lang="en-US" sz="3200" b="1" i="0" u="none" strike="noStrike" kern="1200" cap="none" spc="0" normalizeH="0" baseline="0" noProof="0" dirty="0" err="1">
                <a:ln>
                  <a:noFill/>
                </a:ln>
                <a:solidFill>
                  <a:prstClr val="white"/>
                </a:solidFill>
                <a:effectLst/>
                <a:uLnTx/>
                <a:uFillTx/>
                <a:latin typeface="HP001 4H" panose="020B0603050302020204" pitchFamily="34" charset="0"/>
                <a:ea typeface="+mn-ea"/>
                <a:cs typeface="+mn-cs"/>
              </a:rPr>
              <a:t>tháng</a:t>
            </a:r>
            <a:r>
              <a:rPr kumimoji="0" lang="en-US" sz="3200" b="1" i="0" u="none" strike="noStrike" kern="1200" cap="none" spc="0" normalizeH="0" baseline="0" noProof="0" dirty="0">
                <a:ln>
                  <a:noFill/>
                </a:ln>
                <a:solidFill>
                  <a:prstClr val="white"/>
                </a:solidFill>
                <a:effectLst/>
                <a:uLnTx/>
                <a:uFillTx/>
                <a:latin typeface="HP001 4H" panose="020B0603050302020204" pitchFamily="34" charset="0"/>
                <a:ea typeface="+mn-ea"/>
                <a:cs typeface="+mn-cs"/>
              </a:rPr>
              <a:t> 12 </a:t>
            </a:r>
            <a:r>
              <a:rPr kumimoji="0" lang="en-US" sz="3200" b="1" i="0" u="none" strike="noStrike" kern="1200" cap="none" spc="0" normalizeH="0" baseline="0" noProof="0" dirty="0" err="1">
                <a:ln>
                  <a:noFill/>
                </a:ln>
                <a:solidFill>
                  <a:prstClr val="white"/>
                </a:solidFill>
                <a:effectLst/>
                <a:uLnTx/>
                <a:uFillTx/>
                <a:latin typeface="HP001 4H" panose="020B0603050302020204" pitchFamily="34" charset="0"/>
                <a:ea typeface="+mn-ea"/>
                <a:cs typeface="+mn-cs"/>
              </a:rPr>
              <a:t>năm</a:t>
            </a:r>
            <a:r>
              <a:rPr kumimoji="0" lang="en-US" sz="3200" b="1" i="0" u="none" strike="noStrike" kern="1200" cap="none" spc="0" normalizeH="0" baseline="0" noProof="0" dirty="0">
                <a:ln>
                  <a:noFill/>
                </a:ln>
                <a:solidFill>
                  <a:prstClr val="white"/>
                </a:solidFill>
                <a:effectLst/>
                <a:uLnTx/>
                <a:uFillTx/>
                <a:latin typeface="HP001 4H" panose="020B0603050302020204" pitchFamily="34" charset="0"/>
                <a:ea typeface="+mn-ea"/>
                <a:cs typeface="+mn-cs"/>
              </a:rPr>
              <a:t> 2021</a:t>
            </a:r>
          </a:p>
        </p:txBody>
      </p:sp>
      <p:cxnSp>
        <p:nvCxnSpPr>
          <p:cNvPr id="4" name="Straight Connector 3"/>
          <p:cNvCxnSpPr/>
          <p:nvPr/>
        </p:nvCxnSpPr>
        <p:spPr>
          <a:xfrm>
            <a:off x="4025497" y="1219869"/>
            <a:ext cx="3333948"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3915108" y="1482554"/>
            <a:ext cx="2520280"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rPr>
              <a:t>Tiếng Việt </a:t>
            </a:r>
          </a:p>
        </p:txBody>
      </p:sp>
      <p:cxnSp>
        <p:nvCxnSpPr>
          <p:cNvPr id="3" name="Straight Connector 2"/>
          <p:cNvCxnSpPr/>
          <p:nvPr/>
        </p:nvCxnSpPr>
        <p:spPr>
          <a:xfrm>
            <a:off x="683427" y="671497"/>
            <a:ext cx="0" cy="506667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281062" y="2088876"/>
            <a:ext cx="959675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HP001 5 hàng" panose="020B0603050302020204" pitchFamily="34" charset="0"/>
                <a:ea typeface="+mn-ea"/>
                <a:cs typeface="+mn-cs"/>
              </a:rPr>
              <a:t>Từ ngữ chỉ đặc điểm, hoạt động. Câu nêu hoạt động. </a:t>
            </a:r>
          </a:p>
        </p:txBody>
      </p:sp>
      <p:sp>
        <p:nvSpPr>
          <p:cNvPr id="2" name="TextBox 1"/>
          <p:cNvSpPr txBox="1"/>
          <p:nvPr/>
        </p:nvSpPr>
        <p:spPr>
          <a:xfrm>
            <a:off x="0" y="6348656"/>
            <a:ext cx="12192000" cy="369332"/>
          </a:xfrm>
          <a:prstGeom prst="rect">
            <a:avLst/>
          </a:prstGeom>
          <a:solidFill>
            <a:schemeClr val="accent2"/>
          </a:solidFill>
        </p:spPr>
        <p:txBody>
          <a:bodyPr wrap="square" rtlCol="0">
            <a:spAutoFit/>
          </a:bodyPr>
          <a:lstStyle/>
          <a:p>
            <a:endParaRPr lang="en-US">
              <a:solidFill>
                <a:srgbClr val="FF0000"/>
              </a:solidFill>
            </a:endParaRPr>
          </a:p>
        </p:txBody>
      </p:sp>
      <p:sp>
        <p:nvSpPr>
          <p:cNvPr id="5" name="TextBox 4"/>
          <p:cNvSpPr txBox="1"/>
          <p:nvPr/>
        </p:nvSpPr>
        <p:spPr>
          <a:xfrm>
            <a:off x="3564835" y="3299791"/>
            <a:ext cx="2531165" cy="523220"/>
          </a:xfrm>
          <a:prstGeom prst="rect">
            <a:avLst/>
          </a:prstGeom>
          <a:noFill/>
        </p:spPr>
        <p:txBody>
          <a:bodyPr wrap="square" rtlCol="0">
            <a:spAutoFit/>
          </a:bodyPr>
          <a:lstStyle/>
          <a:p>
            <a:r>
              <a:rPr lang="en-US" sz="2800" b="1" smtClean="0">
                <a:solidFill>
                  <a:schemeClr val="bg1"/>
                </a:solidFill>
              </a:rPr>
              <a:t>(SGK  Tr.  91)</a:t>
            </a:r>
            <a:endParaRPr lang="en-US" sz="2800" b="1">
              <a:solidFill>
                <a:schemeClr val="bg1"/>
              </a:solidFill>
            </a:endParaRPr>
          </a:p>
        </p:txBody>
      </p:sp>
    </p:spTree>
  </p:cSld>
  <p:clrMapOvr>
    <a:masterClrMapping/>
  </p:clrMapOvr>
  <p:timing>
    <p:tnLst>
      <p:par>
        <p:cTn id="1" dur="indefinite" restart="never" nodeType="tmRoot"/>
      </p:par>
    </p:tnLst>
    <p:bldLst>
      <p:bldP spid="7" grpId="1"/>
      <p:bldP spid="10" grpId="1"/>
      <p:bldP spid="2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p:nvPr/>
        </p:nvSpPr>
        <p:spPr>
          <a:xfrm>
            <a:off x="506437" y="179485"/>
            <a:ext cx="10681677" cy="645160"/>
          </a:xfrm>
          <a:prstGeom prst="rect">
            <a:avLst/>
          </a:prstGeom>
          <a:solidFill>
            <a:srgbClr val="FFFF00"/>
          </a:solidFill>
        </p:spPr>
        <p:txBody>
          <a:bodyPr wrap="square" rtlCol="0">
            <a:spAutoFit/>
          </a:bodyPr>
          <a:lstStyle/>
          <a:p>
            <a:r>
              <a:rPr lang="en-US" sz="3600" b="1" dirty="0">
                <a:solidFill>
                  <a:srgbClr val="00B050"/>
                </a:solidFill>
                <a:latin typeface="Times New Roman" panose="02020603050405020304" pitchFamily="18" charset="0"/>
                <a:cs typeface="Times New Roman" panose="02020603050405020304" pitchFamily="18" charset="0"/>
              </a:rPr>
              <a:t>1. </a:t>
            </a:r>
            <a:r>
              <a:rPr lang="en-US" sz="3600" b="1" dirty="0" err="1">
                <a:solidFill>
                  <a:srgbClr val="00B050"/>
                </a:solidFill>
                <a:latin typeface="Times New Roman" panose="02020603050405020304" pitchFamily="18" charset="0"/>
                <a:cs typeface="Times New Roman" panose="02020603050405020304" pitchFamily="18" charset="0"/>
              </a:rPr>
              <a:t>Xếp</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các</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từ</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ngữ</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dưới</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đây</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vào</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nhóm</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thích</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hợp</a:t>
            </a:r>
            <a:endParaRPr lang="en-US" sz="3600" b="1" dirty="0">
              <a:solidFill>
                <a:srgbClr val="00B05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2"/>
          <a:stretch>
            <a:fillRect/>
          </a:stretch>
        </p:blipFill>
        <p:spPr>
          <a:xfrm>
            <a:off x="685702" y="809625"/>
            <a:ext cx="2320144" cy="800100"/>
          </a:xfrm>
          <a:prstGeom prst="rect">
            <a:avLst/>
          </a:prstGeom>
        </p:spPr>
      </p:pic>
      <p:pic>
        <p:nvPicPr>
          <p:cNvPr id="18" name="Picture 17"/>
          <p:cNvPicPr>
            <a:picLocks noChangeAspect="1"/>
          </p:cNvPicPr>
          <p:nvPr/>
        </p:nvPicPr>
        <p:blipFill>
          <a:blip r:embed="rId3"/>
          <a:stretch>
            <a:fillRect/>
          </a:stretch>
        </p:blipFill>
        <p:spPr>
          <a:xfrm>
            <a:off x="4104322" y="997902"/>
            <a:ext cx="2161223" cy="771525"/>
          </a:xfrm>
          <a:prstGeom prst="rect">
            <a:avLst/>
          </a:prstGeom>
        </p:spPr>
      </p:pic>
      <p:pic>
        <p:nvPicPr>
          <p:cNvPr id="20" name="Picture 19"/>
          <p:cNvPicPr>
            <a:picLocks noChangeAspect="1"/>
          </p:cNvPicPr>
          <p:nvPr/>
        </p:nvPicPr>
        <p:blipFill>
          <a:blip r:embed="rId4"/>
          <a:stretch>
            <a:fillRect/>
          </a:stretch>
        </p:blipFill>
        <p:spPr>
          <a:xfrm>
            <a:off x="7063665" y="1055052"/>
            <a:ext cx="2433199" cy="752475"/>
          </a:xfrm>
          <a:prstGeom prst="rect">
            <a:avLst/>
          </a:prstGeom>
        </p:spPr>
      </p:pic>
      <p:pic>
        <p:nvPicPr>
          <p:cNvPr id="22" name="Picture 21"/>
          <p:cNvPicPr>
            <a:picLocks noChangeAspect="1"/>
          </p:cNvPicPr>
          <p:nvPr/>
        </p:nvPicPr>
        <p:blipFill>
          <a:blip r:embed="rId5"/>
          <a:stretch>
            <a:fillRect/>
          </a:stretch>
        </p:blipFill>
        <p:spPr>
          <a:xfrm>
            <a:off x="2189919" y="1609686"/>
            <a:ext cx="2161222" cy="752475"/>
          </a:xfrm>
          <a:prstGeom prst="rect">
            <a:avLst/>
          </a:prstGeom>
        </p:spPr>
      </p:pic>
      <p:pic>
        <p:nvPicPr>
          <p:cNvPr id="24" name="Picture 23"/>
          <p:cNvPicPr>
            <a:picLocks noChangeAspect="1"/>
          </p:cNvPicPr>
          <p:nvPr/>
        </p:nvPicPr>
        <p:blipFill>
          <a:blip r:embed="rId6"/>
          <a:stretch>
            <a:fillRect/>
          </a:stretch>
        </p:blipFill>
        <p:spPr>
          <a:xfrm>
            <a:off x="5432425" y="1605240"/>
            <a:ext cx="2100848" cy="790575"/>
          </a:xfrm>
          <a:prstGeom prst="rect">
            <a:avLst/>
          </a:prstGeom>
        </p:spPr>
      </p:pic>
      <p:pic>
        <p:nvPicPr>
          <p:cNvPr id="26" name="Picture 25"/>
          <p:cNvPicPr>
            <a:picLocks noChangeAspect="1"/>
          </p:cNvPicPr>
          <p:nvPr/>
        </p:nvPicPr>
        <p:blipFill>
          <a:blip r:embed="rId7"/>
          <a:stretch>
            <a:fillRect/>
          </a:stretch>
        </p:blipFill>
        <p:spPr>
          <a:xfrm>
            <a:off x="8629967" y="1581110"/>
            <a:ext cx="2285927" cy="752475"/>
          </a:xfrm>
          <a:prstGeom prst="rect">
            <a:avLst/>
          </a:prstGeom>
        </p:spPr>
      </p:pic>
      <p:sp>
        <p:nvSpPr>
          <p:cNvPr id="6" name="Rounded Rectangle 3"/>
          <p:cNvSpPr/>
          <p:nvPr/>
        </p:nvSpPr>
        <p:spPr>
          <a:xfrm>
            <a:off x="444402" y="2473305"/>
            <a:ext cx="4987714" cy="781050"/>
          </a:xfrm>
          <a:prstGeom prst="roundRect">
            <a:avLst/>
          </a:prstGeom>
          <a:solidFill>
            <a:srgbClr val="92D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smtClean="0">
                <a:solidFill>
                  <a:schemeClr val="tx1"/>
                </a:solidFill>
                <a:latin typeface="Times New Roman" panose="02020603050405020304" pitchFamily="18" charset="0"/>
                <a:cs typeface="Times New Roman" panose="02020603050405020304" pitchFamily="18" charset="0"/>
              </a:rPr>
              <a:t>a.Từ </a:t>
            </a:r>
            <a:r>
              <a:rPr lang="en-US" sz="2800" dirty="0" err="1">
                <a:solidFill>
                  <a:schemeClr val="tx1"/>
                </a:solidFill>
                <a:latin typeface="Times New Roman" panose="02020603050405020304" pitchFamily="18" charset="0"/>
                <a:cs typeface="Times New Roman" panose="02020603050405020304" pitchFamily="18" charset="0"/>
              </a:rPr>
              <a:t>ngữ</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chỉ</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hoạt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động</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7" name="Rounded Rectangle 4"/>
          <p:cNvSpPr/>
          <p:nvPr/>
        </p:nvSpPr>
        <p:spPr>
          <a:xfrm>
            <a:off x="6594718" y="2349104"/>
            <a:ext cx="5048675" cy="78105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smtClean="0">
                <a:latin typeface="Times New Roman" panose="02020603050405020304" pitchFamily="18" charset="0"/>
                <a:cs typeface="Times New Roman" panose="02020603050405020304" pitchFamily="18" charset="0"/>
              </a:rPr>
              <a:t>b.Từ </a:t>
            </a:r>
            <a:r>
              <a:rPr lang="en-US" sz="2800">
                <a:latin typeface="Times New Roman" panose="02020603050405020304" pitchFamily="18" charset="0"/>
                <a:cs typeface="Times New Roman" panose="02020603050405020304" pitchFamily="18" charset="0"/>
              </a:rPr>
              <a:t>ngữ chỉ đặc điểm</a:t>
            </a:r>
          </a:p>
        </p:txBody>
      </p:sp>
      <p:sp>
        <p:nvSpPr>
          <p:cNvPr id="36" name="Title 1"/>
          <p:cNvSpPr txBox="1"/>
          <p:nvPr/>
        </p:nvSpPr>
        <p:spPr>
          <a:xfrm>
            <a:off x="444500" y="3517900"/>
            <a:ext cx="5402775" cy="739775"/>
          </a:xfrm>
          <a:prstGeom prst="rect">
            <a:avLst/>
          </a:prstGeom>
          <a:solidFill>
            <a:srgbClr val="B2DE82"/>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err="1">
                <a:solidFill>
                  <a:srgbClr val="FF0000"/>
                </a:solidFill>
                <a:latin typeface="Times New Roman" panose="02020603050405020304" pitchFamily="18" charset="0"/>
                <a:cs typeface="Times New Roman" panose="02020603050405020304" pitchFamily="18" charset="0"/>
              </a:rPr>
              <a:t>Thế</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từ</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ngữ</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chỉ</a:t>
            </a:r>
            <a:r>
              <a:rPr lang="en-US" sz="3200" dirty="0">
                <a:solidFill>
                  <a:srgbClr val="FF0000"/>
                </a:solidFill>
                <a:latin typeface="Times New Roman" panose="02020603050405020304" pitchFamily="18" charset="0"/>
                <a:cs typeface="Times New Roman" panose="02020603050405020304" pitchFamily="18" charset="0"/>
              </a:rPr>
              <a:t> hoạt động ?</a:t>
            </a:r>
          </a:p>
        </p:txBody>
      </p:sp>
      <p:sp>
        <p:nvSpPr>
          <p:cNvPr id="2" name="Title 1"/>
          <p:cNvSpPr>
            <a:spLocks noGrp="1"/>
          </p:cNvSpPr>
          <p:nvPr>
            <p:ph type="title"/>
          </p:nvPr>
        </p:nvSpPr>
        <p:spPr>
          <a:xfrm>
            <a:off x="685801" y="164150"/>
            <a:ext cx="10972800" cy="1143000"/>
          </a:xfrm>
        </p:spPr>
        <p:txBody>
          <a:bodyPr/>
          <a:lstStyle/>
          <a:p>
            <a:endParaRPr lang="en-US"/>
          </a:p>
        </p:txBody>
      </p:sp>
      <p:sp>
        <p:nvSpPr>
          <p:cNvPr id="3" name="Title 1"/>
          <p:cNvSpPr txBox="1"/>
          <p:nvPr/>
        </p:nvSpPr>
        <p:spPr>
          <a:xfrm>
            <a:off x="506729" y="4404995"/>
            <a:ext cx="5340545" cy="1527810"/>
          </a:xfrm>
          <a:prstGeom prst="rect">
            <a:avLst/>
          </a:prstGeom>
          <a:solidFill>
            <a:srgbClr val="B2DE8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solidFill>
                  <a:srgbClr val="002060"/>
                </a:solidFill>
                <a:latin typeface="Times New Roman" panose="02020603050405020304" pitchFamily="18" charset="0"/>
                <a:cs typeface="Times New Roman" panose="02020603050405020304" pitchFamily="18" charset="0"/>
              </a:rPr>
              <a:t>Là </a:t>
            </a:r>
            <a:r>
              <a:rPr lang="en-US" sz="3200" smtClean="0">
                <a:solidFill>
                  <a:srgbClr val="002060"/>
                </a:solidFill>
                <a:latin typeface="Times New Roman" panose="02020603050405020304" pitchFamily="18" charset="0"/>
                <a:cs typeface="Times New Roman" panose="02020603050405020304" pitchFamily="18" charset="0"/>
              </a:rPr>
              <a:t>những từ </a:t>
            </a:r>
            <a:r>
              <a:rPr lang="en-US" sz="3200">
                <a:solidFill>
                  <a:srgbClr val="002060"/>
                </a:solidFill>
                <a:latin typeface="Times New Roman" panose="02020603050405020304" pitchFamily="18" charset="0"/>
                <a:cs typeface="Times New Roman" panose="02020603050405020304" pitchFamily="18" charset="0"/>
              </a:rPr>
              <a:t>chỉ </a:t>
            </a:r>
            <a:r>
              <a:rPr lang="en-US" sz="3200" smtClean="0">
                <a:solidFill>
                  <a:srgbClr val="002060"/>
                </a:solidFill>
                <a:latin typeface="Times New Roman" panose="02020603050405020304" pitchFamily="18" charset="0"/>
                <a:cs typeface="Times New Roman" panose="02020603050405020304" pitchFamily="18" charset="0"/>
              </a:rPr>
              <a:t>hành động </a:t>
            </a:r>
            <a:r>
              <a:rPr lang="en-US" sz="3200" dirty="0">
                <a:solidFill>
                  <a:srgbClr val="002060"/>
                </a:solidFill>
                <a:latin typeface="Times New Roman" panose="02020603050405020304" pitchFamily="18" charset="0"/>
                <a:cs typeface="Times New Roman" panose="02020603050405020304" pitchFamily="18" charset="0"/>
              </a:rPr>
              <a:t>của con người, con </a:t>
            </a:r>
            <a:r>
              <a:rPr lang="en-US" sz="3200">
                <a:solidFill>
                  <a:srgbClr val="002060"/>
                </a:solidFill>
                <a:latin typeface="Times New Roman" panose="02020603050405020304" pitchFamily="18" charset="0"/>
                <a:cs typeface="Times New Roman" panose="02020603050405020304" pitchFamily="18" charset="0"/>
              </a:rPr>
              <a:t>vật .</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5" name="Title 1"/>
          <p:cNvSpPr txBox="1"/>
          <p:nvPr/>
        </p:nvSpPr>
        <p:spPr>
          <a:xfrm>
            <a:off x="6762750" y="3254375"/>
            <a:ext cx="5229225" cy="739775"/>
          </a:xfrm>
          <a:prstGeom prst="rect">
            <a:avLst/>
          </a:prstGeom>
          <a:solidFill>
            <a:srgbClr val="B2DE82"/>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err="1">
                <a:solidFill>
                  <a:srgbClr val="FF0000"/>
                </a:solidFill>
                <a:latin typeface="Times New Roman" panose="02020603050405020304" pitchFamily="18" charset="0"/>
                <a:cs typeface="Times New Roman" panose="02020603050405020304" pitchFamily="18" charset="0"/>
              </a:rPr>
              <a:t>Thế</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từ</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ngữ</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chỉ</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đặc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điểm</a:t>
            </a: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8" name="Title 1"/>
          <p:cNvSpPr txBox="1"/>
          <p:nvPr/>
        </p:nvSpPr>
        <p:spPr>
          <a:xfrm>
            <a:off x="6176645" y="4064635"/>
            <a:ext cx="5815330" cy="2145665"/>
          </a:xfrm>
          <a:prstGeom prst="rect">
            <a:avLst/>
          </a:prstGeom>
          <a:solidFill>
            <a:srgbClr val="B2DE8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a:solidFill>
                  <a:srgbClr val="002060"/>
                </a:solidFill>
                <a:latin typeface="Times New Roman" panose="02020603050405020304" pitchFamily="18" charset="0"/>
                <a:cs typeface="Times New Roman" panose="02020603050405020304" pitchFamily="18" charset="0"/>
              </a:rPr>
              <a:t>Là </a:t>
            </a:r>
            <a:r>
              <a:rPr lang="en-US" sz="3100" smtClean="0">
                <a:solidFill>
                  <a:srgbClr val="002060"/>
                </a:solidFill>
                <a:latin typeface="Times New Roman" panose="02020603050405020304" pitchFamily="18" charset="0"/>
                <a:cs typeface="Times New Roman" panose="02020603050405020304" pitchFamily="18" charset="0"/>
              </a:rPr>
              <a:t>những từ </a:t>
            </a:r>
            <a:r>
              <a:rPr lang="en-US" sz="3100" dirty="0">
                <a:solidFill>
                  <a:srgbClr val="002060"/>
                </a:solidFill>
                <a:latin typeface="Times New Roman" panose="02020603050405020304" pitchFamily="18" charset="0"/>
                <a:cs typeface="Times New Roman" panose="02020603050405020304" pitchFamily="18" charset="0"/>
              </a:rPr>
              <a:t>chỉ </a:t>
            </a:r>
            <a:r>
              <a:rPr lang="en-US" sz="3100">
                <a:solidFill>
                  <a:srgbClr val="002060"/>
                </a:solidFill>
                <a:latin typeface="Times New Roman" panose="02020603050405020304" pitchFamily="18" charset="0"/>
                <a:cs typeface="Times New Roman" panose="02020603050405020304" pitchFamily="18" charset="0"/>
              </a:rPr>
              <a:t>màu </a:t>
            </a:r>
            <a:r>
              <a:rPr lang="en-US" sz="3100" smtClean="0">
                <a:solidFill>
                  <a:srgbClr val="002060"/>
                </a:solidFill>
                <a:latin typeface="Times New Roman" panose="02020603050405020304" pitchFamily="18" charset="0"/>
                <a:cs typeface="Times New Roman" panose="02020603050405020304" pitchFamily="18" charset="0"/>
              </a:rPr>
              <a:t>sắc, kích thước, hình dáng, tính tình, phẩm chất…của người và sự vật.</a:t>
            </a:r>
            <a:endParaRPr lang="en-US" sz="31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ppt_x"/>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ppt_x"/>
                                          </p:val>
                                        </p:tav>
                                        <p:tav tm="100000">
                                          <p:val>
                                            <p:strVal val="#ppt_x"/>
                                          </p:val>
                                        </p:tav>
                                      </p:tavLst>
                                    </p:anim>
                                    <p:anim calcmode="lin" valueType="num">
                                      <p:cBhvr additive="base">
                                        <p:cTn id="33" dur="5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nodePh="1">
                                  <p:stCondLst>
                                    <p:cond delay="0"/>
                                  </p:stCondLst>
                                  <p:endCondLst>
                                    <p:cond evt="begin" delay="0">
                                      <p:tn val="34"/>
                                    </p:cond>
                                  </p:end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ppt_x"/>
                                          </p:val>
                                        </p:tav>
                                        <p:tav tm="100000">
                                          <p:val>
                                            <p:strVal val="#ppt_x"/>
                                          </p:val>
                                        </p:tav>
                                      </p:tavLst>
                                    </p:anim>
                                    <p:anim calcmode="lin" valueType="num">
                                      <p:cBhvr additive="base">
                                        <p:cTn id="3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ppt_x"/>
                                          </p:val>
                                        </p:tav>
                                        <p:tav tm="100000">
                                          <p:val>
                                            <p:strVal val="#ppt_x"/>
                                          </p:val>
                                        </p:tav>
                                      </p:tavLst>
                                    </p:anim>
                                    <p:anim calcmode="lin" valueType="num">
                                      <p:cBhvr additive="base">
                                        <p:cTn id="4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6"/>
                                        </p:tgtEl>
                                        <p:attrNameLst>
                                          <p:attrName>style.visibility</p:attrName>
                                        </p:attrNameLst>
                                      </p:cBhvr>
                                      <p:to>
                                        <p:strVal val="visible"/>
                                      </p:to>
                                    </p:set>
                                    <p:anim calcmode="lin" valueType="num">
                                      <p:cBhvr additive="base">
                                        <p:cTn id="54" dur="500" fill="hold"/>
                                        <p:tgtEl>
                                          <p:spTgt spid="36"/>
                                        </p:tgtEl>
                                        <p:attrNameLst>
                                          <p:attrName>ppt_x</p:attrName>
                                        </p:attrNameLst>
                                      </p:cBhvr>
                                      <p:tavLst>
                                        <p:tav tm="0">
                                          <p:val>
                                            <p:strVal val="#ppt_x"/>
                                          </p:val>
                                        </p:tav>
                                        <p:tav tm="100000">
                                          <p:val>
                                            <p:strVal val="#ppt_x"/>
                                          </p:val>
                                        </p:tav>
                                      </p:tavLst>
                                    </p:anim>
                                    <p:anim calcmode="lin" valueType="num">
                                      <p:cBhvr additive="base">
                                        <p:cTn id="55"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additive="base">
                                        <p:cTn id="60" dur="500" fill="hold"/>
                                        <p:tgtEl>
                                          <p:spTgt spid="3"/>
                                        </p:tgtEl>
                                        <p:attrNameLst>
                                          <p:attrName>ppt_x</p:attrName>
                                        </p:attrNameLst>
                                      </p:cBhvr>
                                      <p:tavLst>
                                        <p:tav tm="0">
                                          <p:val>
                                            <p:strVal val="#ppt_x"/>
                                          </p:val>
                                        </p:tav>
                                        <p:tav tm="100000">
                                          <p:val>
                                            <p:strVal val="#ppt_x"/>
                                          </p:val>
                                        </p:tav>
                                      </p:tavLst>
                                    </p:anim>
                                    <p:anim calcmode="lin" valueType="num">
                                      <p:cBhvr additive="base">
                                        <p:cTn id="6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5"/>
                                        </p:tgtEl>
                                        <p:attrNameLst>
                                          <p:attrName>style.visibility</p:attrName>
                                        </p:attrNameLst>
                                      </p:cBhvr>
                                      <p:to>
                                        <p:strVal val="visible"/>
                                      </p:to>
                                    </p:set>
                                    <p:anim calcmode="lin" valueType="num">
                                      <p:cBhvr additive="base">
                                        <p:cTn id="66" dur="500" fill="hold"/>
                                        <p:tgtEl>
                                          <p:spTgt spid="5"/>
                                        </p:tgtEl>
                                        <p:attrNameLst>
                                          <p:attrName>ppt_x</p:attrName>
                                        </p:attrNameLst>
                                      </p:cBhvr>
                                      <p:tavLst>
                                        <p:tav tm="0">
                                          <p:val>
                                            <p:strVal val="#ppt_x"/>
                                          </p:val>
                                        </p:tav>
                                        <p:tav tm="100000">
                                          <p:val>
                                            <p:strVal val="#ppt_x"/>
                                          </p:val>
                                        </p:tav>
                                      </p:tavLst>
                                    </p:anim>
                                    <p:anim calcmode="lin" valueType="num">
                                      <p:cBhvr additive="base">
                                        <p:cTn id="6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additive="base">
                                        <p:cTn id="72" dur="500" fill="hold"/>
                                        <p:tgtEl>
                                          <p:spTgt spid="8"/>
                                        </p:tgtEl>
                                        <p:attrNameLst>
                                          <p:attrName>ppt_x</p:attrName>
                                        </p:attrNameLst>
                                      </p:cBhvr>
                                      <p:tavLst>
                                        <p:tav tm="0">
                                          <p:val>
                                            <p:strVal val="#ppt_x"/>
                                          </p:val>
                                        </p:tav>
                                        <p:tav tm="100000">
                                          <p:val>
                                            <p:strVal val="#ppt_x"/>
                                          </p:val>
                                        </p:tav>
                                      </p:tavLst>
                                    </p:anim>
                                    <p:anim calcmode="lin" valueType="num">
                                      <p:cBhvr additive="base">
                                        <p:cTn id="7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p:bldP spid="6" grpId="0" animBg="1"/>
      <p:bldP spid="6" grpId="1" animBg="1"/>
      <p:bldP spid="7" grpId="0" animBg="1"/>
      <p:bldP spid="7" grpId="1" animBg="1"/>
      <p:bldP spid="36" grpId="0" animBg="1"/>
      <p:bldP spid="36" grpId="1" animBg="1"/>
      <p:bldP spid="2" grpId="0"/>
      <p:bldP spid="2" grpId="1"/>
      <p:bldP spid="3" grpId="0" animBg="1"/>
      <p:bldP spid="3" grpId="1" animBg="1"/>
      <p:bldP spid="5" grpId="0" animBg="1"/>
      <p:bldP spid="5" grpId="1" animBg="1"/>
      <p:bldP spid="8" grpId="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p:nvPr/>
        </p:nvSpPr>
        <p:spPr>
          <a:xfrm>
            <a:off x="506437" y="179485"/>
            <a:ext cx="10681677" cy="645160"/>
          </a:xfrm>
          <a:prstGeom prst="rect">
            <a:avLst/>
          </a:prstGeom>
          <a:solidFill>
            <a:srgbClr val="FFFF00"/>
          </a:solidFill>
        </p:spPr>
        <p:txBody>
          <a:bodyPr wrap="square" rtlCol="0">
            <a:spAutoFit/>
          </a:bodyPr>
          <a:lstStyle/>
          <a:p>
            <a:r>
              <a:rPr lang="en-US" sz="3600" b="1" dirty="0">
                <a:solidFill>
                  <a:srgbClr val="00B050"/>
                </a:solidFill>
                <a:latin typeface="Times New Roman" panose="02020603050405020304" pitchFamily="18" charset="0"/>
                <a:cs typeface="Times New Roman" panose="02020603050405020304" pitchFamily="18" charset="0"/>
              </a:rPr>
              <a:t>1. </a:t>
            </a:r>
            <a:r>
              <a:rPr lang="en-US" sz="3600" b="1" dirty="0" err="1">
                <a:solidFill>
                  <a:srgbClr val="00B050"/>
                </a:solidFill>
                <a:latin typeface="Times New Roman" panose="02020603050405020304" pitchFamily="18" charset="0"/>
                <a:cs typeface="Times New Roman" panose="02020603050405020304" pitchFamily="18" charset="0"/>
              </a:rPr>
              <a:t>Xếp</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các</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từ</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ngữ</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dưới</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đây</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vào</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nhóm</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thích</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hợp</a:t>
            </a:r>
            <a:endParaRPr lang="en-US" sz="3600" b="1" dirty="0">
              <a:solidFill>
                <a:srgbClr val="00B05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2"/>
          <a:stretch>
            <a:fillRect/>
          </a:stretch>
        </p:blipFill>
        <p:spPr>
          <a:xfrm>
            <a:off x="662207" y="1036955"/>
            <a:ext cx="2320144" cy="800100"/>
          </a:xfrm>
          <a:prstGeom prst="rect">
            <a:avLst/>
          </a:prstGeom>
        </p:spPr>
      </p:pic>
      <p:pic>
        <p:nvPicPr>
          <p:cNvPr id="18" name="Picture 17"/>
          <p:cNvPicPr>
            <a:picLocks noChangeAspect="1"/>
          </p:cNvPicPr>
          <p:nvPr/>
        </p:nvPicPr>
        <p:blipFill>
          <a:blip r:embed="rId3"/>
          <a:stretch>
            <a:fillRect/>
          </a:stretch>
        </p:blipFill>
        <p:spPr>
          <a:xfrm>
            <a:off x="3934777" y="1051242"/>
            <a:ext cx="2161223" cy="771525"/>
          </a:xfrm>
          <a:prstGeom prst="rect">
            <a:avLst/>
          </a:prstGeom>
        </p:spPr>
      </p:pic>
      <p:pic>
        <p:nvPicPr>
          <p:cNvPr id="20" name="Picture 19"/>
          <p:cNvPicPr>
            <a:picLocks noChangeAspect="1"/>
          </p:cNvPicPr>
          <p:nvPr/>
        </p:nvPicPr>
        <p:blipFill>
          <a:blip r:embed="rId4"/>
          <a:stretch>
            <a:fillRect/>
          </a:stretch>
        </p:blipFill>
        <p:spPr>
          <a:xfrm>
            <a:off x="7048425" y="1070292"/>
            <a:ext cx="2433199" cy="752475"/>
          </a:xfrm>
          <a:prstGeom prst="rect">
            <a:avLst/>
          </a:prstGeom>
        </p:spPr>
      </p:pic>
      <p:pic>
        <p:nvPicPr>
          <p:cNvPr id="22" name="Picture 21"/>
          <p:cNvPicPr>
            <a:picLocks noChangeAspect="1"/>
          </p:cNvPicPr>
          <p:nvPr/>
        </p:nvPicPr>
        <p:blipFill>
          <a:blip r:embed="rId5"/>
          <a:stretch>
            <a:fillRect/>
          </a:stretch>
        </p:blipFill>
        <p:spPr>
          <a:xfrm>
            <a:off x="2282629" y="1932901"/>
            <a:ext cx="2161222" cy="752475"/>
          </a:xfrm>
          <a:prstGeom prst="rect">
            <a:avLst/>
          </a:prstGeom>
        </p:spPr>
      </p:pic>
      <p:pic>
        <p:nvPicPr>
          <p:cNvPr id="24" name="Picture 23"/>
          <p:cNvPicPr>
            <a:picLocks noChangeAspect="1"/>
          </p:cNvPicPr>
          <p:nvPr/>
        </p:nvPicPr>
        <p:blipFill>
          <a:blip r:embed="rId6"/>
          <a:stretch>
            <a:fillRect/>
          </a:stretch>
        </p:blipFill>
        <p:spPr>
          <a:xfrm>
            <a:off x="5353050" y="1913850"/>
            <a:ext cx="2100848" cy="790575"/>
          </a:xfrm>
          <a:prstGeom prst="rect">
            <a:avLst/>
          </a:prstGeom>
        </p:spPr>
      </p:pic>
      <p:pic>
        <p:nvPicPr>
          <p:cNvPr id="26" name="Picture 25"/>
          <p:cNvPicPr>
            <a:picLocks noChangeAspect="1"/>
          </p:cNvPicPr>
          <p:nvPr/>
        </p:nvPicPr>
        <p:blipFill>
          <a:blip r:embed="rId7"/>
          <a:stretch>
            <a:fillRect/>
          </a:stretch>
        </p:blipFill>
        <p:spPr>
          <a:xfrm>
            <a:off x="8630602" y="1951950"/>
            <a:ext cx="2285927" cy="752475"/>
          </a:xfrm>
          <a:prstGeom prst="rect">
            <a:avLst/>
          </a:prstGeom>
        </p:spPr>
      </p:pic>
      <p:sp>
        <p:nvSpPr>
          <p:cNvPr id="6" name="Rounded Rectangle 3"/>
          <p:cNvSpPr/>
          <p:nvPr/>
        </p:nvSpPr>
        <p:spPr>
          <a:xfrm>
            <a:off x="351692" y="3081635"/>
            <a:ext cx="4987714" cy="781050"/>
          </a:xfrm>
          <a:prstGeom prst="roundRect">
            <a:avLst/>
          </a:prstGeom>
          <a:solidFill>
            <a:srgbClr val="92D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smtClean="0">
                <a:solidFill>
                  <a:schemeClr val="tx1"/>
                </a:solidFill>
                <a:latin typeface="Times New Roman" panose="02020603050405020304" pitchFamily="18" charset="0"/>
                <a:cs typeface="Times New Roman" panose="02020603050405020304" pitchFamily="18" charset="0"/>
              </a:rPr>
              <a:t>a.Từ </a:t>
            </a:r>
            <a:r>
              <a:rPr lang="en-US" sz="2800" dirty="0" err="1">
                <a:solidFill>
                  <a:schemeClr val="tx1"/>
                </a:solidFill>
                <a:latin typeface="Times New Roman" panose="02020603050405020304" pitchFamily="18" charset="0"/>
                <a:cs typeface="Times New Roman" panose="02020603050405020304" pitchFamily="18" charset="0"/>
              </a:rPr>
              <a:t>ngữ</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chỉ</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hoạt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động</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7" name="Rounded Rectangle 4"/>
          <p:cNvSpPr/>
          <p:nvPr/>
        </p:nvSpPr>
        <p:spPr>
          <a:xfrm>
            <a:off x="6738228" y="3049509"/>
            <a:ext cx="5048675" cy="78105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smtClean="0">
                <a:latin typeface="Times New Roman" panose="02020603050405020304" pitchFamily="18" charset="0"/>
                <a:cs typeface="Times New Roman" panose="02020603050405020304" pitchFamily="18" charset="0"/>
              </a:rPr>
              <a:t>b.Từ </a:t>
            </a:r>
            <a:r>
              <a:rPr lang="en-US" sz="2800">
                <a:latin typeface="Times New Roman" panose="02020603050405020304" pitchFamily="18" charset="0"/>
                <a:cs typeface="Times New Roman" panose="02020603050405020304" pitchFamily="18" charset="0"/>
              </a:rPr>
              <a:t>ngữ chỉ đặc điểm</a:t>
            </a:r>
          </a:p>
        </p:txBody>
      </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2"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fill="hold"/>
                                        <p:tgtEl>
                                          <p:spTgt spid="6"/>
                                        </p:tgtEl>
                                        <p:attrNameLst>
                                          <p:attrName>ppt_x</p:attrName>
                                        </p:attrNameLst>
                                      </p:cBhvr>
                                      <p:tavLst>
                                        <p:tav tm="0">
                                          <p:val>
                                            <p:strVal val="#ppt_x"/>
                                          </p:val>
                                        </p:tav>
                                        <p:tav tm="100000">
                                          <p:val>
                                            <p:strVal val="#ppt_x"/>
                                          </p:val>
                                        </p:tav>
                                      </p:tavLst>
                                    </p:anim>
                                    <p:anim calcmode="lin" valueType="num">
                                      <p:cBhvr additive="base">
                                        <p:cTn id="4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2"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ppt_x"/>
                                          </p:val>
                                        </p:tav>
                                        <p:tav tm="100000">
                                          <p:val>
                                            <p:strVal val="#ppt_x"/>
                                          </p:val>
                                        </p:tav>
                                      </p:tavLst>
                                    </p:anim>
                                    <p:anim calcmode="lin" valueType="num">
                                      <p:cBhvr additive="base">
                                        <p:cTn id="5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8.33333E-7 -7.40741E-7 L -0.01563 0.46736 " pathEditMode="relative" rAng="0" ptsTypes="AA">
                                      <p:cBhvr>
                                        <p:cTn id="59" dur="500" fill="hold"/>
                                        <p:tgtEl>
                                          <p:spTgt spid="16"/>
                                        </p:tgtEl>
                                        <p:attrNameLst>
                                          <p:attrName>ppt_x</p:attrName>
                                          <p:attrName>ppt_y</p:attrName>
                                        </p:attrNameLst>
                                      </p:cBhvr>
                                      <p:rCtr x="-781" y="23356"/>
                                    </p:animMotion>
                                  </p:childTnLst>
                                </p:cTn>
                              </p:par>
                            </p:childTnLst>
                          </p:cTn>
                        </p:par>
                      </p:childTnLst>
                    </p:cTn>
                  </p:par>
                  <p:par>
                    <p:cTn id="60" fill="hold">
                      <p:stCondLst>
                        <p:cond delay="indefinite"/>
                      </p:stCondLst>
                      <p:childTnLst>
                        <p:par>
                          <p:cTn id="61" fill="hold">
                            <p:stCondLst>
                              <p:cond delay="0"/>
                            </p:stCondLst>
                            <p:childTnLst>
                              <p:par>
                                <p:cTn id="62" presetID="42" presetClass="path" presetSubtype="0" accel="50000" decel="50000" fill="hold" nodeType="clickEffect">
                                  <p:stCondLst>
                                    <p:cond delay="0"/>
                                  </p:stCondLst>
                                  <p:childTnLst>
                                    <p:animMotion origin="layout" path="M 1.875E-6 -7.40741E-7 L 0.22422 0.45093 " pathEditMode="relative" rAng="0" ptsTypes="AA">
                                      <p:cBhvr>
                                        <p:cTn id="63" dur="500" fill="hold"/>
                                        <p:tgtEl>
                                          <p:spTgt spid="18"/>
                                        </p:tgtEl>
                                        <p:attrNameLst>
                                          <p:attrName>ppt_x</p:attrName>
                                          <p:attrName>ppt_y</p:attrName>
                                        </p:attrNameLst>
                                      </p:cBhvr>
                                      <p:rCtr x="11211" y="22546"/>
                                    </p:animMotion>
                                  </p:childTnLst>
                                </p:cTn>
                              </p:par>
                            </p:childTnLst>
                          </p:cTn>
                        </p:par>
                      </p:childTnLst>
                    </p:cTn>
                  </p:par>
                  <p:par>
                    <p:cTn id="64" fill="hold">
                      <p:stCondLst>
                        <p:cond delay="indefinite"/>
                      </p:stCondLst>
                      <p:childTnLst>
                        <p:par>
                          <p:cTn id="65" fill="hold">
                            <p:stCondLst>
                              <p:cond delay="0"/>
                            </p:stCondLst>
                            <p:childTnLst>
                              <p:par>
                                <p:cTn id="66" presetID="42" presetClass="path" presetSubtype="0" accel="50000" decel="50000" fill="hold" nodeType="clickEffect">
                                  <p:stCondLst>
                                    <p:cond delay="0"/>
                                  </p:stCondLst>
                                  <p:childTnLst>
                                    <p:animMotion origin="layout" path="M -4.58333E-6 3.7037E-7 L -0.31848 0.47222 " pathEditMode="relative" rAng="0" ptsTypes="AA">
                                      <p:cBhvr>
                                        <p:cTn id="67" dur="500" fill="hold"/>
                                        <p:tgtEl>
                                          <p:spTgt spid="20"/>
                                        </p:tgtEl>
                                        <p:attrNameLst>
                                          <p:attrName>ppt_x</p:attrName>
                                          <p:attrName>ppt_y</p:attrName>
                                        </p:attrNameLst>
                                      </p:cBhvr>
                                      <p:rCtr x="-15924" y="23611"/>
                                    </p:animMotion>
                                  </p:childTnLst>
                                </p:cTn>
                              </p:par>
                            </p:childTnLst>
                          </p:cTn>
                        </p:par>
                      </p:childTnLst>
                    </p:cTn>
                  </p:par>
                  <p:par>
                    <p:cTn id="68" fill="hold">
                      <p:stCondLst>
                        <p:cond delay="indefinite"/>
                      </p:stCondLst>
                      <p:childTnLst>
                        <p:par>
                          <p:cTn id="69" fill="hold">
                            <p:stCondLst>
                              <p:cond delay="0"/>
                            </p:stCondLst>
                            <p:childTnLst>
                              <p:par>
                                <p:cTn id="70" presetID="42" presetClass="path" presetSubtype="0" accel="50000" decel="50000" fill="hold" nodeType="clickEffect">
                                  <p:stCondLst>
                                    <p:cond delay="0"/>
                                  </p:stCondLst>
                                  <p:childTnLst>
                                    <p:animMotion origin="layout" path="M -1.25E-6 4.44444E-6 L -0.03112 0.49606 " pathEditMode="relative" rAng="0" ptsTypes="AA">
                                      <p:cBhvr>
                                        <p:cTn id="71" dur="500" fill="hold"/>
                                        <p:tgtEl>
                                          <p:spTgt spid="22"/>
                                        </p:tgtEl>
                                        <p:attrNameLst>
                                          <p:attrName>ppt_x</p:attrName>
                                          <p:attrName>ppt_y</p:attrName>
                                        </p:attrNameLst>
                                      </p:cBhvr>
                                      <p:rCtr x="-1563" y="24792"/>
                                    </p:animMotion>
                                  </p:childTnLst>
                                </p:cTn>
                              </p:par>
                            </p:childTnLst>
                          </p:cTn>
                        </p:par>
                      </p:childTnLst>
                    </p:cTn>
                  </p:par>
                  <p:par>
                    <p:cTn id="72" fill="hold">
                      <p:stCondLst>
                        <p:cond delay="indefinite"/>
                      </p:stCondLst>
                      <p:childTnLst>
                        <p:par>
                          <p:cTn id="73" fill="hold">
                            <p:stCondLst>
                              <p:cond delay="0"/>
                            </p:stCondLst>
                            <p:childTnLst>
                              <p:par>
                                <p:cTn id="74" presetID="42" presetClass="path" presetSubtype="0" accel="50000" decel="50000" fill="hold" nodeType="clickEffect">
                                  <p:stCondLst>
                                    <p:cond delay="0"/>
                                  </p:stCondLst>
                                  <p:childTnLst>
                                    <p:animMotion origin="layout" path="M -2.08333E-7 4.44444E-6 L 0.37031 0.32361 " pathEditMode="relative" rAng="0" ptsTypes="AA">
                                      <p:cBhvr>
                                        <p:cTn id="75" dur="500" fill="hold"/>
                                        <p:tgtEl>
                                          <p:spTgt spid="24"/>
                                        </p:tgtEl>
                                        <p:attrNameLst>
                                          <p:attrName>ppt_x</p:attrName>
                                          <p:attrName>ppt_y</p:attrName>
                                        </p:attrNameLst>
                                      </p:cBhvr>
                                      <p:rCtr x="18516" y="16181"/>
                                    </p:animMotion>
                                  </p:childTnLst>
                                </p:cTn>
                              </p:par>
                            </p:childTnLst>
                          </p:cTn>
                        </p:par>
                      </p:childTnLst>
                    </p:cTn>
                  </p:par>
                  <p:par>
                    <p:cTn id="76" fill="hold">
                      <p:stCondLst>
                        <p:cond delay="indefinite"/>
                      </p:stCondLst>
                      <p:childTnLst>
                        <p:par>
                          <p:cTn id="77" fill="hold">
                            <p:stCondLst>
                              <p:cond delay="0"/>
                            </p:stCondLst>
                            <p:childTnLst>
                              <p:par>
                                <p:cTn id="78" presetID="42" presetClass="path" presetSubtype="0" accel="50000" decel="50000" fill="hold" nodeType="clickEffect">
                                  <p:stCondLst>
                                    <p:cond delay="0"/>
                                  </p:stCondLst>
                                  <p:childTnLst>
                                    <p:animMotion origin="layout" path="M -2.70833E-6 -3.33333E-6 L -0.01367 0.49121 " pathEditMode="relative" rAng="0" ptsTypes="AA">
                                      <p:cBhvr>
                                        <p:cTn id="79" dur="500" fill="hold"/>
                                        <p:tgtEl>
                                          <p:spTgt spid="26"/>
                                        </p:tgtEl>
                                        <p:attrNameLst>
                                          <p:attrName>ppt_x</p:attrName>
                                          <p:attrName>ppt_y</p:attrName>
                                        </p:attrNameLst>
                                      </p:cBhvr>
                                      <p:rCtr x="-690" y="245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p:bldP spid="6" grpId="1" animBg="1"/>
      <p:bldP spid="6" grpId="2" bldLvl="0" animBg="1"/>
      <p:bldP spid="7" grpId="1" animBg="1"/>
      <p:bldP spid="7" grpId="2"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p:nvPr/>
        </p:nvSpPr>
        <p:spPr>
          <a:xfrm>
            <a:off x="506437" y="179485"/>
            <a:ext cx="10681677" cy="645160"/>
          </a:xfrm>
          <a:prstGeom prst="rect">
            <a:avLst/>
          </a:prstGeom>
          <a:solidFill>
            <a:srgbClr val="FFFF00"/>
          </a:solidFill>
        </p:spPr>
        <p:txBody>
          <a:bodyPr wrap="square" rtlCol="0">
            <a:spAutoFit/>
          </a:bodyPr>
          <a:lstStyle/>
          <a:p>
            <a:r>
              <a:rPr lang="en-US" sz="3600" b="1" dirty="0">
                <a:solidFill>
                  <a:srgbClr val="00B050"/>
                </a:solidFill>
                <a:latin typeface="Times New Roman" panose="02020603050405020304" pitchFamily="18" charset="0"/>
                <a:cs typeface="Times New Roman" panose="02020603050405020304" pitchFamily="18" charset="0"/>
              </a:rPr>
              <a:t>1. </a:t>
            </a:r>
            <a:r>
              <a:rPr lang="en-US" sz="3600" b="1" dirty="0" err="1">
                <a:solidFill>
                  <a:srgbClr val="00B050"/>
                </a:solidFill>
                <a:latin typeface="Times New Roman" panose="02020603050405020304" pitchFamily="18" charset="0"/>
                <a:cs typeface="Times New Roman" panose="02020603050405020304" pitchFamily="18" charset="0"/>
              </a:rPr>
              <a:t>Xếp</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các</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từ</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ngữ</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dưới</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đây</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vào</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nhóm</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thích</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hợp</a:t>
            </a:r>
            <a:endParaRPr lang="en-US" sz="3600" b="1" dirty="0">
              <a:solidFill>
                <a:srgbClr val="00B050"/>
              </a:solidFill>
              <a:latin typeface="Times New Roman" panose="02020603050405020304" pitchFamily="18" charset="0"/>
              <a:cs typeface="Times New Roman" panose="02020603050405020304" pitchFamily="18" charset="0"/>
            </a:endParaRPr>
          </a:p>
        </p:txBody>
      </p:sp>
      <p:sp>
        <p:nvSpPr>
          <p:cNvPr id="6" name="Rounded Rectangle 3"/>
          <p:cNvSpPr/>
          <p:nvPr/>
        </p:nvSpPr>
        <p:spPr>
          <a:xfrm>
            <a:off x="351790" y="3081655"/>
            <a:ext cx="10952480" cy="781050"/>
          </a:xfrm>
          <a:prstGeom prst="roundRect">
            <a:avLst/>
          </a:prstGeom>
          <a:solidFill>
            <a:srgbClr val="92D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a.Từ</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ngữ</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chỉ</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hoạt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động: nhường bạn, chia sẻ, giúp đỡ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7" name="Rounded Rectangle 4"/>
          <p:cNvSpPr/>
          <p:nvPr/>
        </p:nvSpPr>
        <p:spPr>
          <a:xfrm>
            <a:off x="351790" y="4641215"/>
            <a:ext cx="11840845" cy="78105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b. Từ ngữ chỉ đặc điểm: hiền lành, chăm chỉ, tươi </a:t>
            </a:r>
            <a:r>
              <a:rPr lang="en-US" sz="2800" smtClean="0">
                <a:latin typeface="Times New Roman" panose="02020603050405020304" pitchFamily="18" charset="0"/>
                <a:cs typeface="Times New Roman" panose="02020603050405020304" pitchFamily="18" charset="0"/>
              </a:rPr>
              <a:t>vui.</a:t>
            </a:r>
            <a:endParaRPr lang="en-US" sz="2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2"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2"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p:bldP spid="6" grpId="1" animBg="1"/>
      <p:bldP spid="6" grpId="2" bldLvl="0" animBg="1"/>
      <p:bldP spid="7" grpId="1" animBg="1"/>
      <p:bldP spid="7" grpId="2" bldLvl="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TotalTime>
  <Words>669</Words>
  <Application>Microsoft Office PowerPoint</Application>
  <PresentationFormat>Custom</PresentationFormat>
  <Paragraphs>70</Paragraphs>
  <Slides>21</Slides>
  <Notes>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chia sẻ </vt:lpstr>
      <vt:lpstr>PowerPoint Presentation</vt:lpstr>
      <vt:lpstr>Quan sát tranh và nêu nội dung tranh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TOÁN LỚP 1</dc:title>
  <dc:creator/>
  <cp:lastModifiedBy>bich</cp:lastModifiedBy>
  <cp:revision>250</cp:revision>
  <dcterms:created xsi:type="dcterms:W3CDTF">2020-10-01T15:34:00Z</dcterms:created>
  <dcterms:modified xsi:type="dcterms:W3CDTF">2021-12-13T04:12:15Z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1033-11.2.0.10382</vt:lpwstr>
  </property>
  <property fmtid="{D5CDD505-2E9C-101B-9397-08002B2CF9AE}" pid="3" name="ICV">
    <vt:lpwstr>83C538ACAE2D477FB4C218B00B2B3D45</vt:lpwstr>
  </property>
</Properties>
</file>