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309" r:id="rId3"/>
    <p:sldId id="310" r:id="rId4"/>
    <p:sldId id="267" r:id="rId5"/>
    <p:sldId id="268" r:id="rId6"/>
    <p:sldId id="269" r:id="rId7"/>
    <p:sldId id="270" r:id="rId8"/>
    <p:sldId id="279" r:id="rId9"/>
    <p:sldId id="291" r:id="rId10"/>
    <p:sldId id="312" r:id="rId11"/>
    <p:sldId id="313" r:id="rId12"/>
    <p:sldId id="314" r:id="rId13"/>
    <p:sldId id="315" r:id="rId14"/>
    <p:sldId id="321" r:id="rId15"/>
    <p:sldId id="317" r:id="rId16"/>
    <p:sldId id="318" r:id="rId17"/>
    <p:sldId id="319" r:id="rId18"/>
    <p:sldId id="320" r:id="rId19"/>
    <p:sldId id="322" r:id="rId20"/>
    <p:sldId id="323" r:id="rId21"/>
    <p:sldId id="325" r:id="rId22"/>
    <p:sldId id="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3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159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7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52"/>
            <a:ext cx="12045142" cy="6441570"/>
          </a:xfrm>
        </p:spPr>
      </p:pic>
      <p:sp>
        <p:nvSpPr>
          <p:cNvPr id="7" name="TextBox 6"/>
          <p:cNvSpPr txBox="1"/>
          <p:nvPr/>
        </p:nvSpPr>
        <p:spPr>
          <a:xfrm>
            <a:off x="2169622" y="2876203"/>
            <a:ext cx="7556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a typeface="字魂17号-萌趣果冻体"/>
              <a:cs typeface="+mj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850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94271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490" y="148590"/>
            <a:ext cx="9365225" cy="278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710" y="2936240"/>
            <a:ext cx="8726005" cy="38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0" y="127635"/>
            <a:ext cx="2583180" cy="1120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2011680"/>
            <a:ext cx="9610725" cy="22066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823970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880735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937500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085070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5458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870" y="338455"/>
            <a:ext cx="10574020" cy="35001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448232" y="4148455"/>
            <a:ext cx="7359445" cy="15296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Chum B </a:t>
            </a:r>
            <a:r>
              <a:rPr lang="en-US" sz="3200" dirty="0" err="1"/>
              <a:t>đựng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  <a:endParaRPr lang="en-US" sz="3200" dirty="0"/>
          </a:p>
          <a:p>
            <a:pPr algn="ctr"/>
            <a:r>
              <a:rPr lang="en-US" sz="3200" dirty="0"/>
              <a:t>61</a:t>
            </a:r>
            <a:r>
              <a:rPr lang="en-US" sz="3200" i="1" dirty="0"/>
              <a:t> l </a:t>
            </a:r>
            <a:r>
              <a:rPr lang="en-US" sz="3200" dirty="0"/>
              <a:t>+ 9 </a:t>
            </a:r>
            <a:r>
              <a:rPr lang="en-US" sz="3200" i="1" dirty="0"/>
              <a:t>l</a:t>
            </a:r>
            <a:r>
              <a:rPr lang="en-US" sz="3200" dirty="0"/>
              <a:t> = 70 (</a:t>
            </a:r>
            <a:r>
              <a:rPr lang="en-US" sz="3200" i="1" dirty="0"/>
              <a:t>l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38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189"/>
          </a:xfrm>
        </p:spPr>
      </p:pic>
      <p:sp>
        <p:nvSpPr>
          <p:cNvPr id="5" name="TextBox 4"/>
          <p:cNvSpPr txBox="1"/>
          <p:nvPr/>
        </p:nvSpPr>
        <p:spPr>
          <a:xfrm>
            <a:off x="2330245" y="1472935"/>
            <a:ext cx="7580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Bài</a:t>
            </a:r>
            <a:r>
              <a:rPr lang="en-US" sz="54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 </a:t>
            </a:r>
            <a:r>
              <a:rPr lang="en-US" sz="5400" b="1" i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20:</a:t>
            </a:r>
            <a:endParaRPr lang="en-US" sz="5400" b="1" i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cs typeface="+mj-lt"/>
            </a:endParaRPr>
          </a:p>
          <a:p>
            <a:pPr lvl="0" algn="ctr">
              <a:defRPr/>
            </a:pP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1A2683-EE9E-4BD7-B194-E1563DFF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017" y="856716"/>
            <a:ext cx="3213258" cy="2317476"/>
          </a:xfrm>
          <a:prstGeom prst="rect">
            <a:avLst/>
          </a:prstGeom>
        </p:spPr>
      </p:pic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ADC9AD-2660-4623-A600-7D5C74FF5914}"/>
              </a:ext>
            </a:extLst>
          </p:cNvPr>
          <p:cNvGrpSpPr/>
          <p:nvPr/>
        </p:nvGrpSpPr>
        <p:grpSpPr>
          <a:xfrm>
            <a:off x="6767515" y="351309"/>
            <a:ext cx="1760984" cy="1167449"/>
            <a:chOff x="2793877" y="927419"/>
            <a:chExt cx="1760984" cy="116744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980EC806-B11D-4F17-ACFD-B73E76C27F46}"/>
                </a:ext>
              </a:extLst>
            </p:cNvPr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05874F-5CFF-44AE-AAC6-92A0E7C93348}"/>
                </a:ext>
              </a:extLst>
            </p:cNvPr>
            <p:cNvSpPr txBox="1"/>
            <p:nvPr/>
          </p:nvSpPr>
          <p:spPr>
            <a:xfrm>
              <a:off x="2807804" y="927419"/>
              <a:ext cx="174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5501347" y="1564985"/>
            <a:ext cx="1867173" cy="1050323"/>
            <a:chOff x="3098395" y="2546599"/>
            <a:chExt cx="1867173" cy="1050323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9018347" y="401638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305733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xmlns="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xmlns="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xmlns="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xmlns="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xmlns="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xmlns="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xmlns="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xmlns="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5895310" y="4220716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17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6 cộng 7 bằng 13, viết 3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4 cộng 1 bằng 5, viết 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:a16="http://schemas.microsoft.com/office/drawing/2014/main" xmlns="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build="p"/>
      <p:bldP spid="63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389931" y="3726391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33454" y="265922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886191" y="387492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323513" y="3874926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743071" y="514186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4962810" y="514186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182549" y="51418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402288" y="514186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61" name="Text Box 151"/>
          <p:cNvSpPr txBox="1">
            <a:spLocks noChangeArrowheads="1"/>
          </p:cNvSpPr>
          <p:nvPr/>
        </p:nvSpPr>
        <p:spPr bwMode="auto">
          <a:xfrm>
            <a:off x="70573" y="359397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tư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15 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12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2021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2" name="Text Box 152"/>
          <p:cNvSpPr txBox="1">
            <a:spLocks noChangeArrowheads="1"/>
          </p:cNvSpPr>
          <p:nvPr/>
        </p:nvSpPr>
        <p:spPr bwMode="auto">
          <a:xfrm>
            <a:off x="4973831" y="1254837"/>
            <a:ext cx="19790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364232" y="1094056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86696" y="1823507"/>
            <a:ext cx="10854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20: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(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) </a:t>
            </a: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809653" y="34913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246975" y="3491345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669305" y="3869160"/>
            <a:ext cx="7625667" cy="658838"/>
            <a:chOff x="1824226" y="3918823"/>
            <a:chExt cx="7625667" cy="6588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 + 67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 + 18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 + 21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+ 19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1768852" y="4371803"/>
            <a:ext cx="837249" cy="1312215"/>
            <a:chOff x="1933616" y="4498692"/>
            <a:chExt cx="837249" cy="13122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3851693" y="4364753"/>
            <a:ext cx="837249" cy="1312215"/>
            <a:chOff x="1933616" y="4498692"/>
            <a:chExt cx="837249" cy="13122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5934534" y="4371803"/>
            <a:ext cx="837249" cy="1312215"/>
            <a:chOff x="1933616" y="4498692"/>
            <a:chExt cx="837249" cy="131221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017375" y="4364753"/>
            <a:ext cx="837249" cy="1312215"/>
            <a:chOff x="1933616" y="4498692"/>
            <a:chExt cx="837249" cy="13122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1966182" y="571289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049023" y="568201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131864" y="57128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214705" y="571289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83</a:t>
            </a:r>
          </a:p>
        </p:txBody>
      </p:sp>
      <p:pic>
        <p:nvPicPr>
          <p:cNvPr id="29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31701" y="241199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51"/>
          <p:cNvSpPr txBox="1">
            <a:spLocks noChangeArrowheads="1"/>
          </p:cNvSpPr>
          <p:nvPr/>
        </p:nvSpPr>
        <p:spPr bwMode="auto">
          <a:xfrm>
            <a:off x="486695" y="359397"/>
            <a:ext cx="109728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tư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15 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12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2021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1" name="Text Box 152"/>
          <p:cNvSpPr txBox="1">
            <a:spLocks noChangeArrowheads="1"/>
          </p:cNvSpPr>
          <p:nvPr/>
        </p:nvSpPr>
        <p:spPr bwMode="auto">
          <a:xfrm>
            <a:off x="4973831" y="1254837"/>
            <a:ext cx="19790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364232" y="1094056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5966" y="1830003"/>
            <a:ext cx="10854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20: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(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) </a:t>
            </a: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9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1002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có 1 que tính đặt sai vị trí. Em hãy đặt lại cho đúng. Biết rằng: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E776C8-3B66-4C64-B8FB-913A909D4F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665482" y="194081"/>
            <a:ext cx="2771775" cy="1285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799DDC1-950D-4175-8ED8-ADF907678EFE}"/>
              </a:ext>
            </a:extLst>
          </p:cNvPr>
          <p:cNvSpPr txBox="1"/>
          <p:nvPr/>
        </p:nvSpPr>
        <p:spPr>
          <a:xfrm>
            <a:off x="883750" y="1997218"/>
            <a:ext cx="45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Que tính ở kết quả đặt sai.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20CA2FA-5DB3-457C-9406-739EA78B2FB5}"/>
              </a:ext>
            </a:extLst>
          </p:cNvPr>
          <p:cNvGrpSpPr/>
          <p:nvPr/>
        </p:nvGrpSpPr>
        <p:grpSpPr>
          <a:xfrm>
            <a:off x="921323" y="2660374"/>
            <a:ext cx="4551941" cy="857526"/>
            <a:chOff x="921323" y="2660374"/>
            <a:chExt cx="4929420" cy="86669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A5A2B9D-3BA6-4152-B280-011B74230E5C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B5C068C-97B1-4DE2-813C-468713F07023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68C6D20-E5FE-40C8-9A58-B274AA1CCD1C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D5BDD91-69EF-47B9-A82E-7C84CD9951E1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7F23761-7CF7-4F10-8214-A20A79A3A9E9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F5C33C6-56A2-443F-AE19-ADDB376A6D30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FA59603-84EB-479D-B8B0-E102E23CD342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3D84CBBB-85FA-4AF7-8E75-99449AA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32A7F24-F824-49F6-8D8A-7DCC637C30F2}"/>
                </a:ext>
              </a:extLst>
            </p:cNvPr>
            <p:cNvCxnSpPr>
              <a:cxnSpLocks/>
            </p:cNvCxnSpPr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379BA809-0206-449D-A56E-E923A3BC3329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70713D76-7838-4423-AB40-D1217A7D4ABF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94B58BD1-74E4-420E-973D-E85B20E933EB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2FE356B-9EDB-48A3-A1C1-5F39924A2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9895DD97-D04D-43DB-9DD1-1D31383F7AAE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BC357557-7E01-4CF1-B7F9-7F16434D0BF6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8B2808-1735-497F-B7CE-2AB7AB955A0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2B1FF6B-6BD3-4395-AD09-231DA5C73A4A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99627AB4-D1D4-46B0-949B-8A03342AD84B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DC2C2AE-DE21-4778-AC26-38562F3536D6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05EA8A7-5295-4FA0-ADB7-919CD02AB1C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24F1474B-F9A7-4952-B61B-67511E2A1EEF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CA639E4-ED7C-4C7B-B013-4CC86AC64B35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3EEDC38D-B617-4122-AACF-982322C3E438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51837763-FDB4-4B6C-A447-FAE7AEB4A765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B240F70-FDE5-4A97-A4A9-2CEB840DE4BD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757B59E4-7D2B-4ED5-B9C4-1E1CFCF7161A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DF14847-3C70-41FD-986A-D69DBA99C4A0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FDB0D8A4-E6BC-4DB3-B3F9-DDF383E8B3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93C17A43-A6E4-4176-836D-1113204DE018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BF058BE-422D-4F63-8A76-360BFF5CB971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5036ABC2-AAB5-4FAD-8F6D-22BAC9FE51A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A0FB551E-7C4A-43F9-941C-D3A9A75BEEB2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0E2EE4C-AA8A-4EB7-8DFA-93E62D4FEA2A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4EBAFABD-4391-41CB-9233-ED24B8C8C258}"/>
              </a:ext>
            </a:extLst>
          </p:cNvPr>
          <p:cNvSpPr/>
          <p:nvPr/>
        </p:nvSpPr>
        <p:spPr>
          <a:xfrm>
            <a:off x="1892231" y="3713580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36 + 45 = 81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FC1DAC-2C9F-40D5-B009-2D4B1909CDEB}"/>
              </a:ext>
            </a:extLst>
          </p:cNvPr>
          <p:cNvGrpSpPr/>
          <p:nvPr/>
        </p:nvGrpSpPr>
        <p:grpSpPr>
          <a:xfrm>
            <a:off x="883750" y="4588905"/>
            <a:ext cx="3403052" cy="855682"/>
            <a:chOff x="883750" y="4588905"/>
            <a:chExt cx="3403052" cy="85568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BFDBF9C1-7EC2-4CE5-8BAB-DB1291A6374B}"/>
                </a:ext>
              </a:extLst>
            </p:cNvPr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830D8494-FD3E-43D0-BF56-134BC7FC68BF}"/>
                </a:ext>
              </a:extLst>
            </p:cNvPr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83A9B0FE-18B3-4531-BA74-DEA859156436}"/>
                </a:ext>
              </a:extLst>
            </p:cNvPr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C450DB74-F949-4876-8252-1B1AE9575387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3DF652C2-1627-4001-B818-D940CEDE5665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F305FA0F-C99E-41A1-AD0C-46168A5C2AC5}"/>
                </a:ext>
              </a:extLst>
            </p:cNvPr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2D8F681A-5D75-4C1E-8C19-126C4797D53B}"/>
                </a:ext>
              </a:extLst>
            </p:cNvPr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95DBE23D-4516-48F4-BE6B-EAEA49012774}"/>
                </a:ext>
              </a:extLst>
            </p:cNvPr>
            <p:cNvCxnSpPr>
              <a:cxnSpLocks/>
            </p:cNvCxnSpPr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18D7D1B4-D232-45F0-AD1A-EFE51F254A9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C5F4C260-0F51-4BBB-A24A-6F35F37DBB5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E44CFF3C-899C-4450-BFD0-B58F899C1052}"/>
                </a:ext>
              </a:extLst>
            </p:cNvPr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5C8E7FE2-DA67-4817-8A84-BBE7633345E2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D57BB87C-1EDD-4430-A2CB-C73BA7AEC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E654A41A-D826-4613-8904-47824AEA4145}"/>
                </a:ext>
              </a:extLst>
            </p:cNvPr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3B2EF4FA-F1EA-44F5-85D3-F26EAAF6386E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C232F09-DDEC-451F-846C-E46A66F25937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2C1ADEFC-5278-443E-8965-8F27F19A2255}"/>
                </a:ext>
              </a:extLst>
            </p:cNvPr>
            <p:cNvCxnSpPr>
              <a:cxnSpLocks/>
            </p:cNvCxnSpPr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5651B645-1D62-4459-8C42-3374773B4371}"/>
                </a:ext>
              </a:extLst>
            </p:cNvPr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803F4F30-D2C1-4069-ADAF-714F9FD3AC4D}"/>
                </a:ext>
              </a:extLst>
            </p:cNvPr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B9BF8D5D-F5F1-4B1E-AE65-28C422262A37}"/>
                </a:ext>
              </a:extLst>
            </p:cNvPr>
            <p:cNvCxnSpPr>
              <a:cxnSpLocks/>
            </p:cNvCxnSpPr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780221C9-C150-4362-A27A-5D1E287D2645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E1495358-529F-408A-8BA5-4C799CF1DE42}"/>
                </a:ext>
              </a:extLst>
            </p:cNvPr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E5B16130-5BB8-4502-AF01-E4FD706856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84750C96-09A9-41EA-ACB4-44E73D01817A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F5B9F236-38A2-4A6E-8D35-96D257B28E2E}"/>
              </a:ext>
            </a:extLst>
          </p:cNvPr>
          <p:cNvCxnSpPr/>
          <p:nvPr/>
        </p:nvCxnSpPr>
        <p:spPr>
          <a:xfrm>
            <a:off x="4441597" y="5025482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A9695CE4-D803-418B-A467-A50C2418DA4B}"/>
              </a:ext>
            </a:extLst>
          </p:cNvPr>
          <p:cNvCxnSpPr/>
          <p:nvPr/>
        </p:nvCxnSpPr>
        <p:spPr>
          <a:xfrm>
            <a:off x="4441597" y="5446431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C505B970-6D10-4982-A8E1-48D7E1A46AAE}"/>
              </a:ext>
            </a:extLst>
          </p:cNvPr>
          <p:cNvCxnSpPr>
            <a:cxnSpLocks/>
          </p:cNvCxnSpPr>
          <p:nvPr/>
        </p:nvCxnSpPr>
        <p:spPr>
          <a:xfrm>
            <a:off x="4894243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F6DFAA5D-7865-47E0-BA6A-839C0CD4F8B7}"/>
              </a:ext>
            </a:extLst>
          </p:cNvPr>
          <p:cNvCxnSpPr>
            <a:cxnSpLocks/>
          </p:cNvCxnSpPr>
          <p:nvPr/>
        </p:nvCxnSpPr>
        <p:spPr>
          <a:xfrm>
            <a:off x="4447361" y="460453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31ADE4FC-F003-4BA5-9A51-E911BF956718}"/>
              </a:ext>
            </a:extLst>
          </p:cNvPr>
          <p:cNvCxnSpPr/>
          <p:nvPr/>
        </p:nvCxnSpPr>
        <p:spPr>
          <a:xfrm>
            <a:off x="4450912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B5617CD3-FE1E-440D-B10F-2D6D1A7C5588}"/>
              </a:ext>
            </a:extLst>
          </p:cNvPr>
          <p:cNvCxnSpPr>
            <a:cxnSpLocks/>
          </p:cNvCxnSpPr>
          <p:nvPr/>
        </p:nvCxnSpPr>
        <p:spPr>
          <a:xfrm>
            <a:off x="4895048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7C14A0C4-E2F8-4CDF-A456-D48D556DBAB4}"/>
              </a:ext>
            </a:extLst>
          </p:cNvPr>
          <p:cNvCxnSpPr>
            <a:cxnSpLocks/>
          </p:cNvCxnSpPr>
          <p:nvPr/>
        </p:nvCxnSpPr>
        <p:spPr>
          <a:xfrm>
            <a:off x="5433532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A0D44427-C430-4595-86FE-BAA846AE54B2}"/>
              </a:ext>
            </a:extLst>
          </p:cNvPr>
          <p:cNvCxnSpPr/>
          <p:nvPr/>
        </p:nvCxnSpPr>
        <p:spPr>
          <a:xfrm>
            <a:off x="4983046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80A7D245-DAA5-47D9-974C-1EB9AA352752}"/>
              </a:ext>
            </a:extLst>
          </p:cNvPr>
          <p:cNvCxnSpPr>
            <a:cxnSpLocks/>
          </p:cNvCxnSpPr>
          <p:nvPr/>
        </p:nvCxnSpPr>
        <p:spPr>
          <a:xfrm>
            <a:off x="5433532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9B326A36-3EDD-4183-9F25-14C4EEB5130F}"/>
              </a:ext>
            </a:extLst>
          </p:cNvPr>
          <p:cNvSpPr txBox="1"/>
          <p:nvPr/>
        </p:nvSpPr>
        <p:spPr>
          <a:xfrm>
            <a:off x="6009589" y="1995374"/>
            <a:ext cx="529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</a:t>
            </a:r>
            <a:r>
              <a:rPr lang="vi-VN" sz="2400"/>
              <a:t>) Que tính ở số hạng thứ hai đặt sai.</a:t>
            </a:r>
            <a:endParaRPr lang="vi-VN" sz="2400" dirty="0"/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xmlns="" id="{1B7EFF40-2656-48EB-AED7-58CB0DBD7B24}"/>
              </a:ext>
            </a:extLst>
          </p:cNvPr>
          <p:cNvSpPr/>
          <p:nvPr/>
        </p:nvSpPr>
        <p:spPr>
          <a:xfrm>
            <a:off x="7377653" y="3711736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74 + 10 = 84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xmlns="" id="{A3888269-9D6E-44E5-8506-7BF717E74208}"/>
              </a:ext>
            </a:extLst>
          </p:cNvPr>
          <p:cNvCxnSpPr>
            <a:cxnSpLocks/>
          </p:cNvCxnSpPr>
          <p:nvPr/>
        </p:nvCxnSpPr>
        <p:spPr>
          <a:xfrm>
            <a:off x="5897217" y="1995374"/>
            <a:ext cx="0" cy="41403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84E389C-48F0-43A5-BB5C-8CE6097D3A58}"/>
              </a:ext>
            </a:extLst>
          </p:cNvPr>
          <p:cNvGrpSpPr/>
          <p:nvPr/>
        </p:nvGrpSpPr>
        <p:grpSpPr>
          <a:xfrm>
            <a:off x="6378119" y="2642523"/>
            <a:ext cx="4548011" cy="883729"/>
            <a:chOff x="6421721" y="2641791"/>
            <a:chExt cx="4548011" cy="883729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7E76237E-197F-4E7D-AB87-3269391A3375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A8A8BCEC-B955-4B36-BBBF-BF8AAA59641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0EE89A56-1A2C-405C-B72B-0AFB733AA6C1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C77ED8C6-A4E8-4FFF-BC13-45D80B03642E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F87C67F3-80CB-4C17-AF01-B925EB813DEC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E1B1A10C-7AD2-49D9-9BB9-05D189166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8EFB43D0-7664-4172-8E2A-F2172AF322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1F385305-DF03-4D64-A6C2-E55DAA3D30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2AFDA3CC-CDAA-4A94-8987-75D413ABE6F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A2AF663F-EFFF-446E-849C-6D02A44FA076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39DA49C2-7F19-4032-AFF4-05EF62318785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105B57F1-A9C5-444B-9351-F88BAAE754DE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BE001100-20CC-44B7-A84F-1B44F10BF1D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860FDEB5-0AAE-48AD-934B-A9C3FD5C3562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B181A319-DDFC-4942-85BC-65D03004C9B1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C86483DA-60F9-4123-AFAA-555E13E9995F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37AB9C6F-C530-4D0F-8857-0FA6AB287C19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96C0204F-3665-498B-A6A0-2872A2689D4D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AAD57D34-3B19-42AD-B03C-E62F4C948D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B731F932-07D8-49E2-9976-06E81EB7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588CB5E9-E3C5-49CF-9C8E-DB4C6E8EBB92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4393E30B-1A9F-4DC0-8537-A5028457AE8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5A359E83-0624-4EB2-B0E5-84C76BD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3EA7757A-7990-46CD-8D83-93109B1B831B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CCD876A3-ADF5-4FAD-98F6-A8826D99264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7A6B3AC2-B923-48A4-A2FD-4C8E59BE7870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5B161E74-1F8D-479D-8391-A123EC1A0A8B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FE9E7DE7-6001-4B87-9067-7849314EC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872CEC03-422D-429A-A391-623BF2FD6E6C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56765D58-9AE6-4F4C-967D-97A43FCDD5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xmlns="" id="{EABF5878-0752-4329-A3B0-0AFC2169DDDA}"/>
              </a:ext>
            </a:extLst>
          </p:cNvPr>
          <p:cNvCxnSpPr>
            <a:cxnSpLocks/>
          </p:cNvCxnSpPr>
          <p:nvPr/>
        </p:nvCxnSpPr>
        <p:spPr>
          <a:xfrm>
            <a:off x="8474003" y="4614961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xmlns="" id="{9674BB1F-BE88-42C8-9DDC-67E9A286CA74}"/>
              </a:ext>
            </a:extLst>
          </p:cNvPr>
          <p:cNvCxnSpPr>
            <a:cxnSpLocks/>
          </p:cNvCxnSpPr>
          <p:nvPr/>
        </p:nvCxnSpPr>
        <p:spPr>
          <a:xfrm>
            <a:off x="8474003" y="503591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xmlns="" id="{38EB7547-6C6D-4CF4-845A-F66F8A7F73FD}"/>
              </a:ext>
            </a:extLst>
          </p:cNvPr>
          <p:cNvCxnSpPr>
            <a:cxnSpLocks/>
          </p:cNvCxnSpPr>
          <p:nvPr/>
        </p:nvCxnSpPr>
        <p:spPr>
          <a:xfrm>
            <a:off x="8664511" y="503366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xmlns="" id="{905D7308-4299-4094-9E0C-ED06C76B7E12}"/>
              </a:ext>
            </a:extLst>
          </p:cNvPr>
          <p:cNvCxnSpPr/>
          <p:nvPr/>
        </p:nvCxnSpPr>
        <p:spPr>
          <a:xfrm>
            <a:off x="8647576" y="503963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xmlns="" id="{57D8F91D-2BAC-41C2-A39D-E32EBF4E3DAA}"/>
              </a:ext>
            </a:extLst>
          </p:cNvPr>
          <p:cNvCxnSpPr/>
          <p:nvPr/>
        </p:nvCxnSpPr>
        <p:spPr>
          <a:xfrm>
            <a:off x="8647576" y="5460586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xmlns="" id="{457C349A-EF35-42AB-90B9-018854F58D4D}"/>
              </a:ext>
            </a:extLst>
          </p:cNvPr>
          <p:cNvCxnSpPr>
            <a:cxnSpLocks/>
          </p:cNvCxnSpPr>
          <p:nvPr/>
        </p:nvCxnSpPr>
        <p:spPr>
          <a:xfrm>
            <a:off x="9100221" y="503963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xmlns="" id="{073A0217-9572-46E5-9BA8-6A8C61B07981}"/>
              </a:ext>
            </a:extLst>
          </p:cNvPr>
          <p:cNvCxnSpPr>
            <a:cxnSpLocks/>
          </p:cNvCxnSpPr>
          <p:nvPr/>
        </p:nvCxnSpPr>
        <p:spPr>
          <a:xfrm>
            <a:off x="8660960" y="4618688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xmlns="" id="{CB9F1477-539B-46E9-84B9-64ACEFB8D6F3}"/>
              </a:ext>
            </a:extLst>
          </p:cNvPr>
          <p:cNvCxnSpPr/>
          <p:nvPr/>
        </p:nvCxnSpPr>
        <p:spPr>
          <a:xfrm>
            <a:off x="8656891" y="4610874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4B12409-FAE2-4186-9E2E-55ED47F75B74}"/>
              </a:ext>
            </a:extLst>
          </p:cNvPr>
          <p:cNvGrpSpPr/>
          <p:nvPr/>
        </p:nvGrpSpPr>
        <p:grpSpPr>
          <a:xfrm>
            <a:off x="6493663" y="4623418"/>
            <a:ext cx="4548011" cy="871185"/>
            <a:chOff x="6493663" y="4623418"/>
            <a:chExt cx="4548011" cy="871185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485EC803-FABB-4092-BA59-AD856D373717}"/>
                </a:ext>
              </a:extLst>
            </p:cNvPr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131D94A4-220E-4073-B90E-7BE0B430BB14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4EDF9C28-6E7B-46E0-AA76-128871DC2F1F}"/>
                </a:ext>
              </a:extLst>
            </p:cNvPr>
            <p:cNvCxnSpPr>
              <a:cxnSpLocks/>
            </p:cNvCxnSpPr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AFE9F546-31FD-45E5-941A-FF1F9C46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7F19AF16-C804-44DA-B2F2-691790670DEB}"/>
                </a:ext>
              </a:extLst>
            </p:cNvPr>
            <p:cNvCxnSpPr>
              <a:cxnSpLocks/>
            </p:cNvCxnSpPr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7588AAAA-011E-478C-A97C-F8172A35F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7069F232-2840-4CE0-8C2F-B588547C9C4F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030C8409-EEAA-4138-A139-B10F9913B50C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93E94833-7F30-4DDA-A45B-1F8A589BE0C6}"/>
                </a:ext>
              </a:extLst>
            </p:cNvPr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543E9B9D-8D46-48F4-BE97-5F9E593C38FD}"/>
                </a:ext>
              </a:extLst>
            </p:cNvPr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91ECA8AD-C585-4020-9F5E-2CA165E8514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90BA96A7-4D9B-4387-85B6-59658075A5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6D9F2026-B5EC-45B8-92BC-423C26000173}"/>
                </a:ext>
              </a:extLst>
            </p:cNvPr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71C9AA6E-76D4-417C-B867-48BB09E8885A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6A2A9337-A6D7-4841-931F-78FE21CBC79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F98B0697-5249-4C26-BCD4-5119BF08831F}"/>
                </a:ext>
              </a:extLst>
            </p:cNvPr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8A9D65CA-236D-4EC1-8C05-AFA17C523DD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D38955D4-8C98-4307-B5F7-1FA0D41F5AAE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C2152481-1717-439A-B9D6-70415EAE3D33}"/>
                </a:ext>
              </a:extLst>
            </p:cNvPr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C3735559-2FA1-4266-A8B9-F168677CA1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C65BBFB9-6107-417B-BB01-A522BE73954D}"/>
                </a:ext>
              </a:extLst>
            </p:cNvPr>
            <p:cNvCxnSpPr>
              <a:cxnSpLocks/>
            </p:cNvCxnSpPr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A925CA5E-BB84-4FFF-974D-8A56C77EC1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161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70" grpId="0" animBg="1"/>
      <p:bldP spid="131" grpId="0"/>
      <p:bldP spid="1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2696153" y="2510564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HP001 4 hàng" pitchFamily="34" charset="0"/>
                <a:cs typeface="Times New Roman" pitchFamily="18" charset="0"/>
              </a:rPr>
              <a:t>giải</a:t>
            </a:r>
            <a:endParaRPr lang="en-US" sz="28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1201787" y="3002688"/>
            <a:ext cx="890905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bi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: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1982838" y="3491638"/>
            <a:ext cx="7554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57 + 15 =72 (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bi)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2629207" y="4006152"/>
            <a:ext cx="714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HP001 4 hàng" pitchFamily="34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72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bi.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4187" y="3029676"/>
            <a:ext cx="111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01787" y="3029676"/>
            <a:ext cx="0" cy="1650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01787" y="4679728"/>
            <a:ext cx="109902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55638" y="923130"/>
            <a:ext cx="1188720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4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trang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79: Nam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57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bi. Mai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cho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Nam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thêm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15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bi.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Hỏi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lúc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này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Nam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nhiêu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bi? </a:t>
            </a:r>
            <a:endParaRPr lang="en-US" altLang="en-US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151"/>
          <p:cNvSpPr txBox="1">
            <a:spLocks noChangeArrowheads="1"/>
          </p:cNvSpPr>
          <p:nvPr/>
        </p:nvSpPr>
        <p:spPr bwMode="auto">
          <a:xfrm>
            <a:off x="10667" y="100201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tư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08 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12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2021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 Box 152"/>
          <p:cNvSpPr txBox="1">
            <a:spLocks noChangeArrowheads="1"/>
          </p:cNvSpPr>
          <p:nvPr/>
        </p:nvSpPr>
        <p:spPr bwMode="auto">
          <a:xfrm>
            <a:off x="4913925" y="995641"/>
            <a:ext cx="19790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04326" y="83486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342" y="1580415"/>
            <a:ext cx="12116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19: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(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)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20: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)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749978" y="3014943"/>
            <a:ext cx="554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itchFamily="34" charset="0"/>
              </a:rPr>
              <a:t>Bài</a:t>
            </a:r>
            <a:r>
              <a:rPr lang="en-US" sz="3600" b="1" dirty="0" smtClean="0">
                <a:latin typeface="HP001 4 hàng" pitchFamily="34" charset="0"/>
              </a:rPr>
              <a:t> 1. </a:t>
            </a:r>
            <a:r>
              <a:rPr lang="vi-VN" sz="3600" b="1" dirty="0" smtClean="0">
                <a:latin typeface="HP001 4 hàng" pitchFamily="34" charset="0"/>
              </a:rPr>
              <a:t>Đặt </a:t>
            </a:r>
            <a:r>
              <a:rPr lang="vi-VN" sz="3600" b="1" dirty="0">
                <a:latin typeface="HP001 4 hàng" pitchFamily="34" charset="0"/>
              </a:rPr>
              <a:t>tính rồi </a:t>
            </a:r>
            <a:r>
              <a:rPr lang="vi-VN" sz="3600" b="1" dirty="0" smtClean="0">
                <a:latin typeface="HP001 4 hàng" pitchFamily="34" charset="0"/>
              </a:rPr>
              <a:t>tính</a:t>
            </a:r>
            <a:r>
              <a:rPr lang="en-US" sz="3600" b="1" dirty="0" smtClean="0">
                <a:latin typeface="HP001 4 hàng" pitchFamily="34" charset="0"/>
              </a:rPr>
              <a:t>:</a:t>
            </a:r>
            <a:endParaRPr lang="vi-VN" sz="3600" b="1" dirty="0">
              <a:latin typeface="HP001 4 hàng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2389238" y="3623591"/>
            <a:ext cx="7757651" cy="658838"/>
            <a:chOff x="1824226" y="3918823"/>
            <a:chExt cx="7625667" cy="6588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 + 67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 + 18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 + 21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+ 19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2563170" y="4126234"/>
            <a:ext cx="1156852" cy="1312215"/>
            <a:chOff x="1933616" y="4498692"/>
            <a:chExt cx="837249" cy="131221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646011" y="4119184"/>
            <a:ext cx="1156852" cy="1312215"/>
            <a:chOff x="1933616" y="4498692"/>
            <a:chExt cx="837249" cy="13122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728852" y="4126234"/>
            <a:ext cx="1156852" cy="1312215"/>
            <a:chOff x="1933616" y="4498692"/>
            <a:chExt cx="837249" cy="13122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811693" y="4119184"/>
            <a:ext cx="1156852" cy="1312215"/>
            <a:chOff x="1933616" y="4498692"/>
            <a:chExt cx="837249" cy="131221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642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189"/>
          </a:xfrm>
        </p:spPr>
      </p:pic>
      <p:sp>
        <p:nvSpPr>
          <p:cNvPr id="5" name="TextBox 4"/>
          <p:cNvSpPr txBox="1"/>
          <p:nvPr/>
        </p:nvSpPr>
        <p:spPr>
          <a:xfrm>
            <a:off x="2818015" y="2219498"/>
            <a:ext cx="6483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72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Bài</a:t>
            </a:r>
            <a:r>
              <a:rPr lang="en-US" altLang="zh-CN" sz="72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16:</a:t>
            </a:r>
            <a:r>
              <a:rPr lang="en-US" altLang="zh-CN" sz="72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  LÍT</a:t>
            </a:r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3115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2696153" y="1138941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HP001 4 hàng" pitchFamily="34" charset="0"/>
                <a:cs typeface="Times New Roman" pitchFamily="18" charset="0"/>
              </a:rPr>
              <a:t>giải</a:t>
            </a:r>
            <a:endParaRPr lang="en-US" sz="28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1201787" y="1631065"/>
            <a:ext cx="890905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……………………………………………….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: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1982838" y="2120015"/>
            <a:ext cx="7554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………+……………=……… ( ……………)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2629207" y="2634529"/>
            <a:ext cx="714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HP001 4 hàng" pitchFamily="34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…..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vỏ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ốc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.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4187" y="1658053"/>
            <a:ext cx="111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01787" y="1658053"/>
            <a:ext cx="0" cy="1650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01787" y="3308105"/>
            <a:ext cx="109902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55639" y="185688"/>
            <a:ext cx="1188720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altLang="en-US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2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Trên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bàn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18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vỏ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ốc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màu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trắng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5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vỏ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ốc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màu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xanh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Hỏi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trên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bàn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tất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nhiêu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vỏ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ốc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? </a:t>
            </a:r>
            <a:endParaRPr lang="en-US" altLang="en-US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696152" y="4610853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HP001 4 hàng" pitchFamily="34" charset="0"/>
                <a:cs typeface="Times New Roman" pitchFamily="18" charset="0"/>
              </a:rPr>
              <a:t>giải</a:t>
            </a:r>
            <a:endParaRPr lang="en-US" sz="28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1201785" y="5102977"/>
            <a:ext cx="890905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bi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: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1982837" y="5591927"/>
            <a:ext cx="7554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…………………………… ( ………………)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2629206" y="6106441"/>
            <a:ext cx="714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HP001 4 hàng" pitchFamily="34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…………………….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4185" y="5129965"/>
            <a:ext cx="111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01785" y="5129965"/>
            <a:ext cx="0" cy="1650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01786" y="6780017"/>
            <a:ext cx="109410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04800" y="3533635"/>
            <a:ext cx="1188720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altLang="en-US" b="1" dirty="0" err="1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3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: Nam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57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bi. Mai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cho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Nam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thêm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15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bi.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Hỏi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lúc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này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Nam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tất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nhiêu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en-US" alt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bi? </a:t>
            </a:r>
            <a:endParaRPr lang="en-US" altLang="en-US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862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86247" y="3624350"/>
            <a:ext cx="687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48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CHÀO TẠM BIỆT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5900" y="216535"/>
            <a:ext cx="2537460" cy="982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70" y="1358265"/>
            <a:ext cx="8980170" cy="517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6550" y="337185"/>
            <a:ext cx="7432675" cy="3633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425" y="4350385"/>
            <a:ext cx="8305800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" y="86995"/>
            <a:ext cx="2583180" cy="1120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25" y="1820545"/>
            <a:ext cx="8712200" cy="32175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70810" y="3895090"/>
            <a:ext cx="635000" cy="547370"/>
          </a:xfrm>
          <a:prstGeom prst="ellipse">
            <a:avLst/>
          </a:prstGeom>
          <a:noFill/>
          <a:ln w="4445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030" y="1012190"/>
            <a:ext cx="10309225" cy="40068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78300" y="4391660"/>
            <a:ext cx="46672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89600" y="4391660"/>
            <a:ext cx="46672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76185" y="4391660"/>
            <a:ext cx="46672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56445" y="4391660"/>
            <a:ext cx="77025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14" grpId="0" bldLvl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263140" cy="998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25" y="1435735"/>
            <a:ext cx="9759950" cy="375221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450330" y="3106420"/>
            <a:ext cx="1409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 </a:t>
            </a:r>
            <a:r>
              <a:rPr lang="en-US" sz="3600">
                <a:solidFill>
                  <a:srgbClr val="FF0000"/>
                </a:solidFill>
              </a:rPr>
              <a:t>9</a:t>
            </a:r>
            <a:r>
              <a:rPr lang="en-US" sz="3600" i="1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683375" y="3826510"/>
            <a:ext cx="1409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 </a:t>
            </a:r>
            <a:r>
              <a:rPr lang="en-US" sz="3600">
                <a:solidFill>
                  <a:srgbClr val="FF0000"/>
                </a:solidFill>
              </a:rPr>
              <a:t>32</a:t>
            </a:r>
            <a:r>
              <a:rPr lang="en-US" sz="3600" i="1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308725" y="4542790"/>
            <a:ext cx="1409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 </a:t>
            </a:r>
            <a:r>
              <a:rPr lang="en-US" sz="3600">
                <a:solidFill>
                  <a:srgbClr val="FF0000"/>
                </a:solidFill>
              </a:rPr>
              <a:t>13</a:t>
            </a:r>
            <a:r>
              <a:rPr lang="en-US" sz="3600" i="1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0619105" y="3106420"/>
            <a:ext cx="1196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 </a:t>
            </a:r>
            <a:r>
              <a:rPr lang="en-US" sz="3600">
                <a:solidFill>
                  <a:srgbClr val="FF0000"/>
                </a:solidFill>
              </a:rPr>
              <a:t>6</a:t>
            </a:r>
            <a:r>
              <a:rPr lang="en-US" sz="3600" i="1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841990" y="3826510"/>
            <a:ext cx="1196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 </a:t>
            </a:r>
            <a:r>
              <a:rPr lang="en-US" sz="3600">
                <a:solidFill>
                  <a:srgbClr val="FF0000"/>
                </a:solidFill>
              </a:rPr>
              <a:t>9</a:t>
            </a:r>
            <a:r>
              <a:rPr lang="en-US" sz="3600" i="1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0781030" y="4542790"/>
            <a:ext cx="1196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= </a:t>
            </a:r>
            <a:r>
              <a:rPr lang="en-US" sz="3600">
                <a:solidFill>
                  <a:srgbClr val="FF0000"/>
                </a:solidFill>
              </a:rPr>
              <a:t>9</a:t>
            </a:r>
            <a:r>
              <a:rPr lang="en-US" sz="3600" i="1">
                <a:solidFill>
                  <a:srgbClr val="FF0000"/>
                </a:solidFill>
              </a:rPr>
              <a:t>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452" y="173355"/>
            <a:ext cx="11459496" cy="4015187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1460090" y="4624604"/>
            <a:ext cx="8701549" cy="1817246"/>
          </a:xfrm>
          <a:prstGeom prst="wedgeRectCallout">
            <a:avLst>
              <a:gd name="adj1" fmla="val -20833"/>
              <a:gd name="adj2" fmla="val 4916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0"/>
              </a:rPr>
              <a:t>lít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0"/>
              </a:rPr>
              <a:t>nước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0"/>
              </a:rPr>
              <a:t>mắm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</a:rPr>
              <a:t> can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0"/>
              </a:rPr>
              <a:t>còn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0"/>
              </a:rPr>
              <a:t>lại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15 - 7 = 8 (</a:t>
            </a:r>
            <a:r>
              <a:rPr lang="en-US" sz="3200" b="1" i="1" dirty="0">
                <a:solidFill>
                  <a:schemeClr val="tx1"/>
                </a:solidFill>
                <a:latin typeface="HP001 4 hàng" pitchFamily="34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: 8 </a:t>
            </a:r>
            <a:r>
              <a:rPr lang="en-US" sz="3200" b="1" i="1" dirty="0" err="1" smtClean="0">
                <a:solidFill>
                  <a:schemeClr val="tx1"/>
                </a:solidFill>
                <a:latin typeface="HP001 4 hàng" pitchFamily="34" charset="0"/>
              </a:rPr>
              <a:t>lít</a:t>
            </a:r>
            <a:endParaRPr lang="en-US" sz="3200" b="1" i="1" dirty="0">
              <a:solidFill>
                <a:schemeClr val="tx1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189"/>
          </a:xfrm>
        </p:spPr>
      </p:pic>
      <p:sp>
        <p:nvSpPr>
          <p:cNvPr id="5" name="TextBox 4"/>
          <p:cNvSpPr txBox="1"/>
          <p:nvPr/>
        </p:nvSpPr>
        <p:spPr>
          <a:xfrm>
            <a:off x="2330245" y="1472935"/>
            <a:ext cx="7580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Bài</a:t>
            </a:r>
            <a:r>
              <a:rPr lang="en-US" sz="54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 19:</a:t>
            </a:r>
          </a:p>
          <a:p>
            <a:pPr lvl="0" algn="ctr">
              <a:defRPr/>
            </a:pP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2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596</Words>
  <Application>Microsoft Office PowerPoint</Application>
  <PresentationFormat>Custom</PresentationFormat>
  <Paragraphs>137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11</cp:revision>
  <dcterms:created xsi:type="dcterms:W3CDTF">2021-05-13T04:51:00Z</dcterms:created>
  <dcterms:modified xsi:type="dcterms:W3CDTF">2021-12-08T02:21:19Z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