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8"/>
  </p:notesMasterIdLst>
  <p:sldIdLst>
    <p:sldId id="1368" r:id="rId4"/>
    <p:sldId id="1369" r:id="rId5"/>
    <p:sldId id="1092" r:id="rId6"/>
    <p:sldId id="1096" r:id="rId7"/>
    <p:sldId id="1104" r:id="rId9"/>
    <p:sldId id="1159" r:id="rId10"/>
    <p:sldId id="1108" r:id="rId11"/>
    <p:sldId id="1112" r:id="rId12"/>
    <p:sldId id="1116" r:id="rId13"/>
    <p:sldId id="1120" r:id="rId14"/>
    <p:sldId id="1124" r:id="rId15"/>
    <p:sldId id="1333" r:id="rId16"/>
    <p:sldId id="1334" r:id="rId17"/>
    <p:sldId id="1335" r:id="rId18"/>
    <p:sldId id="1336" r:id="rId19"/>
    <p:sldId id="1337" r:id="rId20"/>
    <p:sldId id="1341" r:id="rId21"/>
    <p:sldId id="1338" r:id="rId22"/>
    <p:sldId id="1339" r:id="rId23"/>
    <p:sldId id="1340" r:id="rId24"/>
    <p:sldId id="1180" r:id="rId25"/>
    <p:sldId id="1191" r:id="rId26"/>
    <p:sldId id="1202" r:id="rId27"/>
    <p:sldId id="1213" r:id="rId28"/>
    <p:sldId id="1224" r:id="rId29"/>
    <p:sldId id="1235" r:id="rId30"/>
    <p:sldId id="1257" r:id="rId31"/>
    <p:sldId id="1246" r:id="rId32"/>
    <p:sldId id="1269" r:id="rId33"/>
    <p:sldId id="1280" r:id="rId34"/>
    <p:sldId id="1291" r:id="rId35"/>
    <p:sldId id="1313" r:id="rId36"/>
    <p:sldId id="1314" r:id="rId37"/>
    <p:sldId id="1316" r:id="rId38"/>
    <p:sldId id="1317" r:id="rId39"/>
    <p:sldId id="1318" r:id="rId40"/>
    <p:sldId id="1319" r:id="rId41"/>
    <p:sldId id="1342" r:id="rId42"/>
    <p:sldId id="1371" r:id="rId43"/>
    <p:sldId id="1343" r:id="rId44"/>
    <p:sldId id="1327" r:id="rId45"/>
    <p:sldId id="1328" r:id="rId46"/>
    <p:sldId id="1323" r:id="rId47"/>
    <p:sldId id="132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123c29-35cf-452a-9164-0189f4aa24bf}">
          <p14:sldIdLst>
            <p14:sldId id="1368"/>
            <p14:sldId id="1369"/>
            <p14:sldId id="1092"/>
            <p14:sldId id="1096"/>
            <p14:sldId id="1104"/>
            <p14:sldId id="1159"/>
            <p14:sldId id="1108"/>
            <p14:sldId id="1116"/>
            <p14:sldId id="1120"/>
            <p14:sldId id="1124"/>
            <p14:sldId id="1334"/>
            <p14:sldId id="1336"/>
            <p14:sldId id="1341"/>
            <p14:sldId id="1338"/>
            <p14:sldId id="1339"/>
            <p14:sldId id="1340"/>
            <p14:sldId id="1180"/>
            <p14:sldId id="1191"/>
            <p14:sldId id="1202"/>
            <p14:sldId id="1213"/>
            <p14:sldId id="1224"/>
            <p14:sldId id="1235"/>
            <p14:sldId id="1257"/>
            <p14:sldId id="1246"/>
            <p14:sldId id="1269"/>
            <p14:sldId id="1280"/>
            <p14:sldId id="1291"/>
            <p14:sldId id="1112"/>
            <p14:sldId id="1333"/>
            <p14:sldId id="1335"/>
            <p14:sldId id="1337"/>
          </p14:sldIdLst>
        </p14:section>
        <p14:section name="Untitled Section" id="{7457caff-b3e8-4a89-adc5-0af1acb5e8d1}">
          <p14:sldIdLst>
            <p14:sldId id="1313"/>
            <p14:sldId id="1314"/>
            <p14:sldId id="1316"/>
            <p14:sldId id="1317"/>
            <p14:sldId id="1318"/>
            <p14:sldId id="1319"/>
            <p14:sldId id="1342"/>
            <p14:sldId id="1371"/>
            <p14:sldId id="1343"/>
            <p14:sldId id="1327"/>
            <p14:sldId id="1323"/>
            <p14:sldId id="1322"/>
            <p14:sldId id="132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CF42A-0727-415B-94D6-25961D2B834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99E09-C66A-45F6-8955-F14FC4A63DA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E96E9AE-D825-4BD0-BE5A-45DB0766ABA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fld>
            <a:endParaRPr lang="en-US">
              <a:solidFill>
                <a:prstClr val="black">
                  <a:tint val="75000"/>
                </a:prstClr>
              </a:solidFill>
            </a:endParaRPr>
          </a:p>
        </p:txBody>
      </p:sp>
      <p:sp>
        <p:nvSpPr>
          <p:cNvPr id="9" name="Picture Placeholder 8"/>
          <p:cNvSpPr>
            <a:spLocks noGrp="1"/>
          </p:cNvSpPr>
          <p:nvPr>
            <p:ph type="pic" sz="quarter" idx="13"/>
          </p:nvPr>
        </p:nvSpPr>
        <p:spPr>
          <a:xfrm>
            <a:off x="12301539" y="4252913"/>
            <a:ext cx="914400" cy="914400"/>
          </a:xfrm>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807849"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0" name="Google Shape;100;p16"/>
          <p:cNvSpPr txBox="1">
            <a:spLocks noGrp="1"/>
          </p:cNvSpPr>
          <p:nvPr>
            <p:ph type="subTitle" idx="1"/>
          </p:nvPr>
        </p:nvSpPr>
        <p:spPr>
          <a:xfrm>
            <a:off x="2539049"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1" name="Google Shape;101;p16"/>
          <p:cNvSpPr txBox="1">
            <a:spLocks noGrp="1"/>
          </p:cNvSpPr>
          <p:nvPr>
            <p:ph type="ctrTitle" idx="2"/>
          </p:nvPr>
        </p:nvSpPr>
        <p:spPr>
          <a:xfrm>
            <a:off x="6853351"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2" name="Google Shape;102;p16"/>
          <p:cNvSpPr txBox="1">
            <a:spLocks noGrp="1"/>
          </p:cNvSpPr>
          <p:nvPr>
            <p:ph type="subTitle" idx="3"/>
          </p:nvPr>
        </p:nvSpPr>
        <p:spPr>
          <a:xfrm>
            <a:off x="6584551"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3" name="Google Shape;103;p16"/>
          <p:cNvSpPr txBox="1">
            <a:spLocks noGrp="1"/>
          </p:cNvSpPr>
          <p:nvPr>
            <p:ph type="ctrTitle" idx="4"/>
          </p:nvPr>
        </p:nvSpPr>
        <p:spPr>
          <a:xfrm>
            <a:off x="2807849"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4" name="Google Shape;104;p16"/>
          <p:cNvSpPr txBox="1">
            <a:spLocks noGrp="1"/>
          </p:cNvSpPr>
          <p:nvPr>
            <p:ph type="subTitle" idx="5"/>
          </p:nvPr>
        </p:nvSpPr>
        <p:spPr>
          <a:xfrm>
            <a:off x="2539049"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5" name="Google Shape;105;p16"/>
          <p:cNvSpPr txBox="1">
            <a:spLocks noGrp="1"/>
          </p:cNvSpPr>
          <p:nvPr>
            <p:ph type="ctrTitle" idx="6"/>
          </p:nvPr>
        </p:nvSpPr>
        <p:spPr>
          <a:xfrm>
            <a:off x="6853351"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5"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5" b="0">
                <a:solidFill>
                  <a:srgbClr val="41294A"/>
                </a:solidFill>
                <a:latin typeface="Montserrat Medium"/>
                <a:ea typeface="Montserrat Medium"/>
                <a:cs typeface="Montserrat Medium"/>
                <a:sym typeface="Montserrat Medium"/>
              </a:defRPr>
            </a:lvl9pPr>
          </a:lstStyle>
          <a:p/>
        </p:txBody>
      </p:sp>
      <p:sp>
        <p:nvSpPr>
          <p:cNvPr id="106" name="Google Shape;106;p16"/>
          <p:cNvSpPr txBox="1">
            <a:spLocks noGrp="1"/>
          </p:cNvSpPr>
          <p:nvPr>
            <p:ph type="subTitle" idx="7"/>
          </p:nvPr>
        </p:nvSpPr>
        <p:spPr>
          <a:xfrm>
            <a:off x="6584551"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5"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7" name="Google Shape;107;p16"/>
          <p:cNvSpPr txBox="1">
            <a:spLocks noGrp="1"/>
          </p:cNvSpPr>
          <p:nvPr>
            <p:ph type="title" idx="8"/>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5"/>
            </a:lvl2pPr>
            <a:lvl3pPr lvl="2" algn="ctr" rtl="0">
              <a:spcBef>
                <a:spcPts val="0"/>
              </a:spcBef>
              <a:spcAft>
                <a:spcPts val="0"/>
              </a:spcAft>
              <a:buSzPts val="2800"/>
              <a:buNone/>
              <a:defRPr sz="3735"/>
            </a:lvl3pPr>
            <a:lvl4pPr lvl="3" algn="ctr" rtl="0">
              <a:spcBef>
                <a:spcPts val="0"/>
              </a:spcBef>
              <a:spcAft>
                <a:spcPts val="0"/>
              </a:spcAft>
              <a:buSzPts val="2800"/>
              <a:buNone/>
              <a:defRPr sz="3735"/>
            </a:lvl4pPr>
            <a:lvl5pPr lvl="4" algn="ctr" rtl="0">
              <a:spcBef>
                <a:spcPts val="0"/>
              </a:spcBef>
              <a:spcAft>
                <a:spcPts val="0"/>
              </a:spcAft>
              <a:buSzPts val="2800"/>
              <a:buNone/>
              <a:defRPr sz="3735"/>
            </a:lvl5pPr>
            <a:lvl6pPr lvl="5" algn="ctr" rtl="0">
              <a:spcBef>
                <a:spcPts val="0"/>
              </a:spcBef>
              <a:spcAft>
                <a:spcPts val="0"/>
              </a:spcAft>
              <a:buSzPts val="2800"/>
              <a:buNone/>
              <a:defRPr sz="3735"/>
            </a:lvl6pPr>
            <a:lvl7pPr lvl="6" algn="ctr" rtl="0">
              <a:spcBef>
                <a:spcPts val="0"/>
              </a:spcBef>
              <a:spcAft>
                <a:spcPts val="0"/>
              </a:spcAft>
              <a:buSzPts val="2800"/>
              <a:buNone/>
              <a:defRPr sz="3735"/>
            </a:lvl7pPr>
            <a:lvl8pPr lvl="7" algn="ctr" rtl="0">
              <a:spcBef>
                <a:spcPts val="0"/>
              </a:spcBef>
              <a:spcAft>
                <a:spcPts val="0"/>
              </a:spcAft>
              <a:buSzPts val="2800"/>
              <a:buNone/>
              <a:defRPr sz="3735"/>
            </a:lvl8pPr>
            <a:lvl9pPr lvl="8" algn="ctr" rtl="0">
              <a:spcBef>
                <a:spcPts val="0"/>
              </a:spcBef>
              <a:spcAft>
                <a:spcPts val="0"/>
              </a:spcAft>
              <a:buSzPts val="2800"/>
              <a:buNone/>
              <a:defRPr sz="3735"/>
            </a:lvl9pPr>
          </a:lstStyle>
          <a:p/>
        </p:txBody>
      </p:sp>
      <p:sp>
        <p:nvSpPr>
          <p:cNvPr id="108" name="Google Shape;108;p16"/>
          <p:cNvSpPr txBox="1">
            <a:spLocks noGrp="1"/>
          </p:cNvSpPr>
          <p:nvPr>
            <p:ph type="title" idx="9" hasCustomPrompt="1"/>
          </p:nvPr>
        </p:nvSpPr>
        <p:spPr>
          <a:xfrm>
            <a:off x="3441449"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09" name="Google Shape;109;p16"/>
          <p:cNvSpPr txBox="1">
            <a:spLocks noGrp="1"/>
          </p:cNvSpPr>
          <p:nvPr>
            <p:ph type="title" idx="13" hasCustomPrompt="1"/>
          </p:nvPr>
        </p:nvSpPr>
        <p:spPr>
          <a:xfrm>
            <a:off x="3441449"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0" name="Google Shape;110;p16"/>
          <p:cNvSpPr txBox="1">
            <a:spLocks noGrp="1"/>
          </p:cNvSpPr>
          <p:nvPr>
            <p:ph type="title" idx="14" hasCustomPrompt="1"/>
          </p:nvPr>
        </p:nvSpPr>
        <p:spPr>
          <a:xfrm>
            <a:off x="7486951"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1" name="Google Shape;111;p16"/>
          <p:cNvSpPr txBox="1">
            <a:spLocks noGrp="1"/>
          </p:cNvSpPr>
          <p:nvPr>
            <p:ph type="title" idx="15" hasCustomPrompt="1"/>
          </p:nvPr>
        </p:nvSpPr>
        <p:spPr>
          <a:xfrm>
            <a:off x="7486951"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2"/>
        <p:cNvGrpSpPr/>
        <p:nvPr/>
      </p:nvGrpSpPr>
      <p:grpSpPr>
        <a:xfrm>
          <a:off x="0" y="0"/>
          <a:ext cx="0" cy="0"/>
          <a:chOff x="0" y="0"/>
          <a:chExt cx="0" cy="0"/>
        </a:xfrm>
      </p:grpSpPr>
      <p:sp>
        <p:nvSpPr>
          <p:cNvPr id="113" name="Google Shape;113;p17"/>
          <p:cNvSpPr txBox="1">
            <a:spLocks noGrp="1"/>
          </p:cNvSpPr>
          <p:nvPr>
            <p:ph type="subTitle" idx="1"/>
          </p:nvPr>
        </p:nvSpPr>
        <p:spPr>
          <a:xfrm>
            <a:off x="2560800" y="2692800"/>
            <a:ext cx="7070400" cy="1082800"/>
          </a:xfrm>
          <a:prstGeom prst="rect">
            <a:avLst/>
          </a:prstGeom>
        </p:spPr>
        <p:txBody>
          <a:bodyPr spcFirstLastPara="1" wrap="square" lIns="91388" tIns="91388" rIns="91388" bIns="91388" anchor="b" anchorCtr="0">
            <a:noAutofit/>
          </a:bodyPr>
          <a:lstStyle>
            <a:lvl1pPr lvl="0" algn="ctr" rtl="0">
              <a:lnSpc>
                <a:spcPct val="100000"/>
              </a:lnSpc>
              <a:spcBef>
                <a:spcPts val="0"/>
              </a:spcBef>
              <a:spcAft>
                <a:spcPts val="0"/>
              </a:spcAft>
              <a:buNone/>
              <a:defRPr sz="2400" b="0">
                <a:solidFill>
                  <a:schemeClr val="dk1"/>
                </a:solidFill>
              </a:defRPr>
            </a:lvl1pPr>
            <a:lvl2pPr lvl="1" algn="ctr" rtl="0">
              <a:lnSpc>
                <a:spcPct val="100000"/>
              </a:lnSpc>
              <a:spcBef>
                <a:spcPts val="0"/>
              </a:spcBef>
              <a:spcAft>
                <a:spcPts val="0"/>
              </a:spcAft>
              <a:buNone/>
              <a:defRPr sz="2400" b="0">
                <a:solidFill>
                  <a:schemeClr val="dk1"/>
                </a:solidFill>
              </a:defRPr>
            </a:lvl2pPr>
            <a:lvl3pPr lvl="2" algn="ctr" rtl="0">
              <a:lnSpc>
                <a:spcPct val="100000"/>
              </a:lnSpc>
              <a:spcBef>
                <a:spcPts val="0"/>
              </a:spcBef>
              <a:spcAft>
                <a:spcPts val="0"/>
              </a:spcAft>
              <a:buNone/>
              <a:defRPr sz="2400" b="0">
                <a:solidFill>
                  <a:schemeClr val="dk1"/>
                </a:solidFill>
              </a:defRPr>
            </a:lvl3pPr>
            <a:lvl4pPr lvl="3" algn="ctr" rtl="0">
              <a:lnSpc>
                <a:spcPct val="100000"/>
              </a:lnSpc>
              <a:spcBef>
                <a:spcPts val="0"/>
              </a:spcBef>
              <a:spcAft>
                <a:spcPts val="0"/>
              </a:spcAft>
              <a:buNone/>
              <a:defRPr sz="2400" b="0">
                <a:solidFill>
                  <a:schemeClr val="dk1"/>
                </a:solidFill>
              </a:defRPr>
            </a:lvl4pPr>
            <a:lvl5pPr lvl="4" algn="ctr" rtl="0">
              <a:lnSpc>
                <a:spcPct val="100000"/>
              </a:lnSpc>
              <a:spcBef>
                <a:spcPts val="0"/>
              </a:spcBef>
              <a:spcAft>
                <a:spcPts val="0"/>
              </a:spcAft>
              <a:buNone/>
              <a:defRPr sz="2400" b="0">
                <a:solidFill>
                  <a:schemeClr val="dk1"/>
                </a:solidFill>
              </a:defRPr>
            </a:lvl5pPr>
            <a:lvl6pPr lvl="5" algn="ctr" rtl="0">
              <a:lnSpc>
                <a:spcPct val="100000"/>
              </a:lnSpc>
              <a:spcBef>
                <a:spcPts val="0"/>
              </a:spcBef>
              <a:spcAft>
                <a:spcPts val="0"/>
              </a:spcAft>
              <a:buNone/>
              <a:defRPr sz="2400" b="0">
                <a:solidFill>
                  <a:schemeClr val="dk1"/>
                </a:solidFill>
              </a:defRPr>
            </a:lvl6pPr>
            <a:lvl7pPr lvl="6" algn="ctr" rtl="0">
              <a:lnSpc>
                <a:spcPct val="100000"/>
              </a:lnSpc>
              <a:spcBef>
                <a:spcPts val="0"/>
              </a:spcBef>
              <a:spcAft>
                <a:spcPts val="0"/>
              </a:spcAft>
              <a:buNone/>
              <a:defRPr sz="2400" b="0">
                <a:solidFill>
                  <a:schemeClr val="dk1"/>
                </a:solidFill>
              </a:defRPr>
            </a:lvl7pPr>
            <a:lvl8pPr lvl="7" algn="ctr" rtl="0">
              <a:lnSpc>
                <a:spcPct val="100000"/>
              </a:lnSpc>
              <a:spcBef>
                <a:spcPts val="0"/>
              </a:spcBef>
              <a:spcAft>
                <a:spcPts val="0"/>
              </a:spcAft>
              <a:buNone/>
              <a:defRPr sz="2400" b="0">
                <a:solidFill>
                  <a:schemeClr val="dk1"/>
                </a:solidFill>
              </a:defRPr>
            </a:lvl8pPr>
            <a:lvl9pPr lvl="8" algn="ctr" rtl="0">
              <a:lnSpc>
                <a:spcPct val="100000"/>
              </a:lnSpc>
              <a:spcBef>
                <a:spcPts val="0"/>
              </a:spcBef>
              <a:spcAft>
                <a:spcPts val="0"/>
              </a:spcAft>
              <a:buNone/>
              <a:defRPr sz="2400" b="0">
                <a:solidFill>
                  <a:schemeClr val="dk1"/>
                </a:solidFill>
              </a:defRPr>
            </a:lvl9pPr>
          </a:lstStyle>
          <a:p/>
        </p:txBody>
      </p:sp>
      <p:sp>
        <p:nvSpPr>
          <p:cNvPr id="114" name="Google Shape;114;p17"/>
          <p:cNvSpPr txBox="1">
            <a:spLocks noGrp="1"/>
          </p:cNvSpPr>
          <p:nvPr>
            <p:ph type="subTitle" idx="2"/>
          </p:nvPr>
        </p:nvSpPr>
        <p:spPr>
          <a:xfrm rot="-233943">
            <a:off x="3801592" y="4135497"/>
            <a:ext cx="4323608" cy="389695"/>
          </a:xfrm>
          <a:prstGeom prst="rect">
            <a:avLst/>
          </a:prstGeom>
        </p:spPr>
        <p:txBody>
          <a:bodyPr spcFirstLastPara="1" wrap="square" lIns="91388" tIns="91388" rIns="91388" bIns="91388" anchor="ctr" anchorCtr="0">
            <a:noAutofit/>
          </a:bodyPr>
          <a:lstStyle>
            <a:lvl1pPr lvl="0" algn="ctr" rtl="0">
              <a:lnSpc>
                <a:spcPct val="100000"/>
              </a:lnSpc>
              <a:spcBef>
                <a:spcPts val="0"/>
              </a:spcBef>
              <a:spcAft>
                <a:spcPts val="0"/>
              </a:spcAft>
              <a:buNone/>
              <a:defRPr sz="4000" b="0">
                <a:latin typeface="Just Another Hand"/>
                <a:ea typeface="Just Another Hand"/>
                <a:cs typeface="Just Another Hand"/>
                <a:sym typeface="Just Another Hand"/>
              </a:defRPr>
            </a:lvl1pPr>
            <a:lvl2pPr lvl="1" algn="ctr" rtl="0">
              <a:lnSpc>
                <a:spcPct val="100000"/>
              </a:lnSpc>
              <a:spcBef>
                <a:spcPts val="0"/>
              </a:spcBef>
              <a:spcAft>
                <a:spcPts val="0"/>
              </a:spcAft>
              <a:buNone/>
              <a:defRPr sz="4000" b="0">
                <a:latin typeface="Just Another Hand"/>
                <a:ea typeface="Just Another Hand"/>
                <a:cs typeface="Just Another Hand"/>
                <a:sym typeface="Just Another Hand"/>
              </a:defRPr>
            </a:lvl2pPr>
            <a:lvl3pPr lvl="2" algn="ctr" rtl="0">
              <a:lnSpc>
                <a:spcPct val="100000"/>
              </a:lnSpc>
              <a:spcBef>
                <a:spcPts val="0"/>
              </a:spcBef>
              <a:spcAft>
                <a:spcPts val="0"/>
              </a:spcAft>
              <a:buNone/>
              <a:defRPr sz="4000" b="0">
                <a:latin typeface="Just Another Hand"/>
                <a:ea typeface="Just Another Hand"/>
                <a:cs typeface="Just Another Hand"/>
                <a:sym typeface="Just Another Hand"/>
              </a:defRPr>
            </a:lvl3pPr>
            <a:lvl4pPr lvl="3" algn="ctr" rtl="0">
              <a:lnSpc>
                <a:spcPct val="100000"/>
              </a:lnSpc>
              <a:spcBef>
                <a:spcPts val="0"/>
              </a:spcBef>
              <a:spcAft>
                <a:spcPts val="0"/>
              </a:spcAft>
              <a:buNone/>
              <a:defRPr sz="4000" b="0">
                <a:latin typeface="Just Another Hand"/>
                <a:ea typeface="Just Another Hand"/>
                <a:cs typeface="Just Another Hand"/>
                <a:sym typeface="Just Another Hand"/>
              </a:defRPr>
            </a:lvl4pPr>
            <a:lvl5pPr lvl="4" algn="ctr" rtl="0">
              <a:lnSpc>
                <a:spcPct val="100000"/>
              </a:lnSpc>
              <a:spcBef>
                <a:spcPts val="0"/>
              </a:spcBef>
              <a:spcAft>
                <a:spcPts val="0"/>
              </a:spcAft>
              <a:buNone/>
              <a:defRPr sz="4000" b="0">
                <a:latin typeface="Just Another Hand"/>
                <a:ea typeface="Just Another Hand"/>
                <a:cs typeface="Just Another Hand"/>
                <a:sym typeface="Just Another Hand"/>
              </a:defRPr>
            </a:lvl5pPr>
            <a:lvl6pPr lvl="5" algn="ctr" rtl="0">
              <a:lnSpc>
                <a:spcPct val="100000"/>
              </a:lnSpc>
              <a:spcBef>
                <a:spcPts val="0"/>
              </a:spcBef>
              <a:spcAft>
                <a:spcPts val="0"/>
              </a:spcAft>
              <a:buNone/>
              <a:defRPr sz="4000" b="0">
                <a:latin typeface="Just Another Hand"/>
                <a:ea typeface="Just Another Hand"/>
                <a:cs typeface="Just Another Hand"/>
                <a:sym typeface="Just Another Hand"/>
              </a:defRPr>
            </a:lvl6pPr>
            <a:lvl7pPr lvl="6" algn="ctr" rtl="0">
              <a:lnSpc>
                <a:spcPct val="100000"/>
              </a:lnSpc>
              <a:spcBef>
                <a:spcPts val="0"/>
              </a:spcBef>
              <a:spcAft>
                <a:spcPts val="0"/>
              </a:spcAft>
              <a:buNone/>
              <a:defRPr sz="4000" b="0">
                <a:latin typeface="Just Another Hand"/>
                <a:ea typeface="Just Another Hand"/>
                <a:cs typeface="Just Another Hand"/>
                <a:sym typeface="Just Another Hand"/>
              </a:defRPr>
            </a:lvl7pPr>
            <a:lvl8pPr lvl="7" algn="ctr" rtl="0">
              <a:lnSpc>
                <a:spcPct val="100000"/>
              </a:lnSpc>
              <a:spcBef>
                <a:spcPts val="0"/>
              </a:spcBef>
              <a:spcAft>
                <a:spcPts val="0"/>
              </a:spcAft>
              <a:buNone/>
              <a:defRPr sz="4000" b="0">
                <a:latin typeface="Just Another Hand"/>
                <a:ea typeface="Just Another Hand"/>
                <a:cs typeface="Just Another Hand"/>
                <a:sym typeface="Just Another Hand"/>
              </a:defRPr>
            </a:lvl8pPr>
            <a:lvl9pPr lvl="8" algn="ctr" rtl="0">
              <a:lnSpc>
                <a:spcPct val="100000"/>
              </a:lnSpc>
              <a:spcBef>
                <a:spcPts val="0"/>
              </a:spcBef>
              <a:spcAft>
                <a:spcPts val="0"/>
              </a:spcAft>
              <a:buNone/>
              <a:defRPr sz="4000" b="0">
                <a:latin typeface="Just Another Hand"/>
                <a:ea typeface="Just Another Hand"/>
                <a:cs typeface="Just Another Hand"/>
                <a:sym typeface="Just Another Hand"/>
              </a:defRPr>
            </a:lvl9pPr>
          </a:lstStyle>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5"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5"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5" b="0">
                <a:latin typeface="Nunito SemiBold"/>
                <a:ea typeface="Nunito SemiBold"/>
                <a:cs typeface="Nunito SemiBold"/>
                <a:sym typeface="Nunito SemiBold"/>
              </a:defRPr>
            </a:lvl1pPr>
            <a:lvl2pPr lvl="1" algn="ctr" rtl="0">
              <a:spcBef>
                <a:spcPts val="0"/>
              </a:spcBef>
              <a:spcAft>
                <a:spcPts val="0"/>
              </a:spcAft>
              <a:buSzPts val="1600"/>
              <a:buNone/>
              <a:defRPr sz="2135"/>
            </a:lvl2pPr>
            <a:lvl3pPr lvl="2" algn="ctr" rtl="0">
              <a:spcBef>
                <a:spcPts val="0"/>
              </a:spcBef>
              <a:spcAft>
                <a:spcPts val="0"/>
              </a:spcAft>
              <a:buSzPts val="1600"/>
              <a:buNone/>
              <a:defRPr sz="2135"/>
            </a:lvl3pPr>
            <a:lvl4pPr lvl="3" algn="ctr" rtl="0">
              <a:spcBef>
                <a:spcPts val="0"/>
              </a:spcBef>
              <a:spcAft>
                <a:spcPts val="0"/>
              </a:spcAft>
              <a:buSzPts val="1600"/>
              <a:buNone/>
              <a:defRPr sz="2135"/>
            </a:lvl4pPr>
            <a:lvl5pPr lvl="4" algn="ctr" rtl="0">
              <a:spcBef>
                <a:spcPts val="0"/>
              </a:spcBef>
              <a:spcAft>
                <a:spcPts val="0"/>
              </a:spcAft>
              <a:buSzPts val="1600"/>
              <a:buNone/>
              <a:defRPr sz="2135"/>
            </a:lvl5pPr>
            <a:lvl6pPr lvl="5" algn="ctr" rtl="0">
              <a:spcBef>
                <a:spcPts val="0"/>
              </a:spcBef>
              <a:spcAft>
                <a:spcPts val="0"/>
              </a:spcAft>
              <a:buSzPts val="1600"/>
              <a:buNone/>
              <a:defRPr sz="2135"/>
            </a:lvl6pPr>
            <a:lvl7pPr lvl="6" algn="ctr" rtl="0">
              <a:spcBef>
                <a:spcPts val="0"/>
              </a:spcBef>
              <a:spcAft>
                <a:spcPts val="0"/>
              </a:spcAft>
              <a:buSzPts val="1600"/>
              <a:buNone/>
              <a:defRPr sz="2135"/>
            </a:lvl7pPr>
            <a:lvl8pPr lvl="7" algn="ctr" rtl="0">
              <a:spcBef>
                <a:spcPts val="0"/>
              </a:spcBef>
              <a:spcAft>
                <a:spcPts val="0"/>
              </a:spcAft>
              <a:buSzPts val="1600"/>
              <a:buNone/>
              <a:defRPr sz="2135"/>
            </a:lvl8pPr>
            <a:lvl9pPr lvl="8" algn="ctr" rtl="0">
              <a:spcBef>
                <a:spcPts val="0"/>
              </a:spcBef>
              <a:spcAft>
                <a:spcPts val="0"/>
              </a:spcAft>
              <a:buSzPts val="1600"/>
              <a:buNone/>
              <a:defRPr sz="2135"/>
            </a:lvl9pPr>
          </a:lstStyle>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5" b="0">
                <a:latin typeface="Nunito SemiBold"/>
                <a:ea typeface="Nunito SemiBold"/>
                <a:cs typeface="Nunito SemiBold"/>
                <a:sym typeface="Nunito SemiBold"/>
              </a:defRPr>
            </a:lvl1pPr>
            <a:lvl2pPr lvl="1" algn="ctr" rtl="0">
              <a:spcBef>
                <a:spcPts val="0"/>
              </a:spcBef>
              <a:spcAft>
                <a:spcPts val="0"/>
              </a:spcAft>
              <a:buSzPts val="1600"/>
              <a:buNone/>
              <a:defRPr sz="2135"/>
            </a:lvl2pPr>
            <a:lvl3pPr lvl="2" algn="ctr" rtl="0">
              <a:spcBef>
                <a:spcPts val="0"/>
              </a:spcBef>
              <a:spcAft>
                <a:spcPts val="0"/>
              </a:spcAft>
              <a:buSzPts val="1600"/>
              <a:buNone/>
              <a:defRPr sz="2135"/>
            </a:lvl3pPr>
            <a:lvl4pPr lvl="3" algn="ctr" rtl="0">
              <a:spcBef>
                <a:spcPts val="0"/>
              </a:spcBef>
              <a:spcAft>
                <a:spcPts val="0"/>
              </a:spcAft>
              <a:buSzPts val="1600"/>
              <a:buNone/>
              <a:defRPr sz="2135"/>
            </a:lvl4pPr>
            <a:lvl5pPr lvl="4" algn="ctr" rtl="0">
              <a:spcBef>
                <a:spcPts val="0"/>
              </a:spcBef>
              <a:spcAft>
                <a:spcPts val="0"/>
              </a:spcAft>
              <a:buSzPts val="1600"/>
              <a:buNone/>
              <a:defRPr sz="2135"/>
            </a:lvl5pPr>
            <a:lvl6pPr lvl="5" algn="ctr" rtl="0">
              <a:spcBef>
                <a:spcPts val="0"/>
              </a:spcBef>
              <a:spcAft>
                <a:spcPts val="0"/>
              </a:spcAft>
              <a:buSzPts val="1600"/>
              <a:buNone/>
              <a:defRPr sz="2135"/>
            </a:lvl6pPr>
            <a:lvl7pPr lvl="6" algn="ctr" rtl="0">
              <a:spcBef>
                <a:spcPts val="0"/>
              </a:spcBef>
              <a:spcAft>
                <a:spcPts val="0"/>
              </a:spcAft>
              <a:buSzPts val="1600"/>
              <a:buNone/>
              <a:defRPr sz="2135"/>
            </a:lvl7pPr>
            <a:lvl8pPr lvl="7" algn="ctr" rtl="0">
              <a:spcBef>
                <a:spcPts val="0"/>
              </a:spcBef>
              <a:spcAft>
                <a:spcPts val="0"/>
              </a:spcAft>
              <a:buSzPts val="1600"/>
              <a:buNone/>
              <a:defRPr sz="2135"/>
            </a:lvl8pPr>
            <a:lvl9pPr lvl="8" algn="ctr" rtl="0">
              <a:spcBef>
                <a:spcPts val="0"/>
              </a:spcBef>
              <a:spcAft>
                <a:spcPts val="0"/>
              </a:spcAft>
              <a:buSzPts val="1600"/>
              <a:buNone/>
              <a:defRPr sz="2135"/>
            </a:lvl9pPr>
          </a:lstStyle>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5"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5" b="0">
                <a:latin typeface="Nunito SemiBold"/>
                <a:ea typeface="Nunito SemiBold"/>
                <a:cs typeface="Nunito SemiBold"/>
                <a:sym typeface="Nunito SemiBold"/>
              </a:defRPr>
            </a:lvl1pPr>
            <a:lvl2pPr lvl="1" algn="ctr" rtl="0">
              <a:spcBef>
                <a:spcPts val="0"/>
              </a:spcBef>
              <a:spcAft>
                <a:spcPts val="0"/>
              </a:spcAft>
              <a:buSzPts val="1600"/>
              <a:buNone/>
              <a:defRPr sz="2135"/>
            </a:lvl2pPr>
            <a:lvl3pPr lvl="2" algn="ctr" rtl="0">
              <a:spcBef>
                <a:spcPts val="0"/>
              </a:spcBef>
              <a:spcAft>
                <a:spcPts val="0"/>
              </a:spcAft>
              <a:buSzPts val="1600"/>
              <a:buNone/>
              <a:defRPr sz="2135"/>
            </a:lvl3pPr>
            <a:lvl4pPr lvl="3" algn="ctr" rtl="0">
              <a:spcBef>
                <a:spcPts val="0"/>
              </a:spcBef>
              <a:spcAft>
                <a:spcPts val="0"/>
              </a:spcAft>
              <a:buSzPts val="1600"/>
              <a:buNone/>
              <a:defRPr sz="2135"/>
            </a:lvl4pPr>
            <a:lvl5pPr lvl="4" algn="ctr" rtl="0">
              <a:spcBef>
                <a:spcPts val="0"/>
              </a:spcBef>
              <a:spcAft>
                <a:spcPts val="0"/>
              </a:spcAft>
              <a:buSzPts val="1600"/>
              <a:buNone/>
              <a:defRPr sz="2135"/>
            </a:lvl5pPr>
            <a:lvl6pPr lvl="5" algn="ctr" rtl="0">
              <a:spcBef>
                <a:spcPts val="0"/>
              </a:spcBef>
              <a:spcAft>
                <a:spcPts val="0"/>
              </a:spcAft>
              <a:buSzPts val="1600"/>
              <a:buNone/>
              <a:defRPr sz="2135"/>
            </a:lvl6pPr>
            <a:lvl7pPr lvl="6" algn="ctr" rtl="0">
              <a:spcBef>
                <a:spcPts val="0"/>
              </a:spcBef>
              <a:spcAft>
                <a:spcPts val="0"/>
              </a:spcAft>
              <a:buSzPts val="1600"/>
              <a:buNone/>
              <a:defRPr sz="2135"/>
            </a:lvl7pPr>
            <a:lvl8pPr lvl="7" algn="ctr" rtl="0">
              <a:spcBef>
                <a:spcPts val="0"/>
              </a:spcBef>
              <a:spcAft>
                <a:spcPts val="0"/>
              </a:spcAft>
              <a:buSzPts val="1600"/>
              <a:buNone/>
              <a:defRPr sz="2135"/>
            </a:lvl8pPr>
            <a:lvl9pPr lvl="8" algn="ctr" rtl="0">
              <a:spcBef>
                <a:spcPts val="0"/>
              </a:spcBef>
              <a:spcAft>
                <a:spcPts val="0"/>
              </a:spcAft>
              <a:buSzPts val="1600"/>
              <a:buNone/>
              <a:defRPr sz="2135"/>
            </a:lvl9pPr>
          </a:lstStyle>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5"/>
            </a:lvl2pPr>
            <a:lvl3pPr lvl="2" algn="ctr" rtl="0">
              <a:spcBef>
                <a:spcPts val="0"/>
              </a:spcBef>
              <a:spcAft>
                <a:spcPts val="0"/>
              </a:spcAft>
              <a:buSzPts val="2800"/>
              <a:buNone/>
              <a:defRPr sz="3735"/>
            </a:lvl3pPr>
            <a:lvl4pPr lvl="3" algn="ctr" rtl="0">
              <a:spcBef>
                <a:spcPts val="0"/>
              </a:spcBef>
              <a:spcAft>
                <a:spcPts val="0"/>
              </a:spcAft>
              <a:buSzPts val="2800"/>
              <a:buNone/>
              <a:defRPr sz="3735"/>
            </a:lvl4pPr>
            <a:lvl5pPr lvl="4" algn="ctr" rtl="0">
              <a:spcBef>
                <a:spcPts val="0"/>
              </a:spcBef>
              <a:spcAft>
                <a:spcPts val="0"/>
              </a:spcAft>
              <a:buSzPts val="2800"/>
              <a:buNone/>
              <a:defRPr sz="3735"/>
            </a:lvl5pPr>
            <a:lvl6pPr lvl="5" algn="ctr" rtl="0">
              <a:spcBef>
                <a:spcPts val="0"/>
              </a:spcBef>
              <a:spcAft>
                <a:spcPts val="0"/>
              </a:spcAft>
              <a:buSzPts val="2800"/>
              <a:buNone/>
              <a:defRPr sz="3735"/>
            </a:lvl6pPr>
            <a:lvl7pPr lvl="6" algn="ctr" rtl="0">
              <a:spcBef>
                <a:spcPts val="0"/>
              </a:spcBef>
              <a:spcAft>
                <a:spcPts val="0"/>
              </a:spcAft>
              <a:buSzPts val="2800"/>
              <a:buNone/>
              <a:defRPr sz="3735"/>
            </a:lvl7pPr>
            <a:lvl8pPr lvl="7" algn="ctr" rtl="0">
              <a:spcBef>
                <a:spcPts val="0"/>
              </a:spcBef>
              <a:spcAft>
                <a:spcPts val="0"/>
              </a:spcAft>
              <a:buSzPts val="2800"/>
              <a:buNone/>
              <a:defRPr sz="3735"/>
            </a:lvl8pPr>
            <a:lvl9pPr lvl="8" algn="ctr" rtl="0">
              <a:spcBef>
                <a:spcPts val="0"/>
              </a:spcBef>
              <a:spcAft>
                <a:spcPts val="0"/>
              </a:spcAft>
              <a:buSzPts val="2800"/>
              <a:buNone/>
              <a:defRPr sz="3735"/>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8E96E9AE-D825-4BD0-BE5A-45DB0766ABA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8E96E9AE-D825-4BD0-BE5A-45DB0766ABA4}"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E96E9AE-D825-4BD0-BE5A-45DB0766ABA4}"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E9AE-D825-4BD0-BE5A-45DB0766ABA4}"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E96E9AE-D825-4BD0-BE5A-45DB0766ABA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E96E9AE-D825-4BD0-BE5A-45DB0766ABA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4" Type="http://schemas.openxmlformats.org/officeDocument/2006/relationships/theme" Target="../theme/theme2.xml"/><Relationship Id="rId23" Type="http://schemas.openxmlformats.org/officeDocument/2006/relationships/image" Target="../media/image3.jpeg"/><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E9AE-D825-4BD0-BE5A-45DB0766ABA4}" type="datetimeFigureOut">
              <a:rPr lang="vi-VN" smtClean="0"/>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1CC28-F2B6-4965-B7FC-4FA9EABECE12}"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image" Target="../media/image11.GIF"/></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3.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5.png"/><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4.xml"/><Relationship Id="rId2" Type="http://schemas.openxmlformats.org/officeDocument/2006/relationships/image" Target="../media/image18.jpeg"/><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4.xml"/><Relationship Id="rId2" Type="http://schemas.openxmlformats.org/officeDocument/2006/relationships/image" Target="../media/image19.png"/><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5.png"/><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5.xml"/><Relationship Id="rId3" Type="http://schemas.openxmlformats.org/officeDocument/2006/relationships/image" Target="../media/image21.png"/><Relationship Id="rId2" Type="http://schemas.microsoft.com/office/2007/relationships/media" Target="../media/media1.m4a"/><Relationship Id="rId1" Type="http://schemas.openxmlformats.org/officeDocument/2006/relationships/audio" Target="../media/media1.m4a"/></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5.xml"/><Relationship Id="rId3" Type="http://schemas.openxmlformats.org/officeDocument/2006/relationships/image" Target="../media/image21.png"/><Relationship Id="rId2" Type="http://schemas.microsoft.com/office/2007/relationships/media" Target="../media/media2.m4a"/><Relationship Id="rId1" Type="http://schemas.openxmlformats.org/officeDocument/2006/relationships/audio" Target="../media/media2.m4a"/></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5.xml"/><Relationship Id="rId3" Type="http://schemas.openxmlformats.org/officeDocument/2006/relationships/image" Target="../media/image21.png"/><Relationship Id="rId2" Type="http://schemas.microsoft.com/office/2007/relationships/media" Target="../media/media2.m4a"/><Relationship Id="rId1" Type="http://schemas.openxmlformats.org/officeDocument/2006/relationships/audio" Target="../media/media2.m4a"/></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35.xml"/><Relationship Id="rId3" Type="http://schemas.openxmlformats.org/officeDocument/2006/relationships/image" Target="../media/image21.png"/><Relationship Id="rId2" Type="http://schemas.microsoft.com/office/2007/relationships/media" Target="../media/media2.m4a"/><Relationship Id="rId1" Type="http://schemas.openxmlformats.org/officeDocument/2006/relationships/audio" Target="../media/media2.m4a"/></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1.GIF"/><Relationship Id="rId1"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1.GI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5" name="Title 1"/>
          <p:cNvSpPr>
            <a:spLocks noGrp="1"/>
          </p:cNvSpPr>
          <p:nvPr/>
        </p:nvSpPr>
        <p:spPr>
          <a:xfrm>
            <a:off x="102870" y="2310448"/>
            <a:ext cx="10972800" cy="1143000"/>
          </a:xfrm>
          <a:prstGeom prst="rect">
            <a:avLst/>
          </a:prstGeom>
        </p:spPr>
        <p:txBody>
          <a:bodyPr vert="horz" lIns="91436" tIns="45718" rIns="91436" bIns="45718" rtlCol="0" anchor="ctr">
            <a:no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pPr algn="ctr"/>
            <a:r>
              <a:rPr lang="en-US" sz="8000" b="1">
                <a:highlight>
                  <a:srgbClr val="FF0000"/>
                </a:highlight>
                <a:latin typeface="Times New Roman" panose="02020603050405020304" charset="0"/>
                <a:cs typeface="Times New Roman" panose="02020603050405020304" charset="0"/>
              </a:rPr>
              <a:t>TUẦN 12,13 </a:t>
            </a:r>
            <a:endParaRPr lang="en-US" sz="8000" b="1">
              <a:highlight>
                <a:srgbClr val="FF0000"/>
              </a:highligh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Times New Roman" panose="02020603050405020304" charset="0"/>
                <a:cs typeface="Times New Roman" panose="02020603050405020304" charset="0"/>
              </a:rPr>
              <a:t>3. </a:t>
            </a:r>
            <a:r>
              <a:rPr lang="en-US" sz="3555" dirty="0" err="1">
                <a:latin typeface="Times New Roman" panose="02020603050405020304" charset="0"/>
                <a:cs typeface="Times New Roman" panose="02020603050405020304" charset="0"/>
              </a:rPr>
              <a:t>Khổ</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thơ</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cuối</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muốn</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nói</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điều</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gì</a:t>
            </a:r>
            <a:r>
              <a:rPr lang="en-US" sz="3555" dirty="0">
                <a:latin typeface="Times New Roman" panose="02020603050405020304" charset="0"/>
                <a:cs typeface="Times New Roman" panose="02020603050405020304" charset="0"/>
              </a:rPr>
              <a:t>?</a:t>
            </a:r>
            <a:endParaRPr lang="en-US" sz="3555"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98679" y="2130266"/>
            <a:ext cx="10515600" cy="4351338"/>
          </a:xfrm>
        </p:spPr>
        <p:txBody>
          <a:bodyPr/>
          <a:lstStyle/>
          <a:p>
            <a:pPr marL="0" indent="0">
              <a:buNone/>
            </a:pPr>
            <a:r>
              <a:rPr lang="en-US" sz="3600" dirty="0">
                <a:latin typeface="Times New Roman" panose="02020603050405020304" charset="0"/>
                <a:cs typeface="Times New Roman" panose="02020603050405020304" charset="0"/>
              </a:rPr>
              <a:t>a. </a:t>
            </a:r>
            <a:r>
              <a:rPr lang="en-US" sz="3600" dirty="0" err="1">
                <a:latin typeface="Times New Roman" panose="02020603050405020304" charset="0"/>
                <a:cs typeface="Times New Roman" panose="02020603050405020304" charset="0"/>
              </a:rPr>
              <a:t>Cánh</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diều</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làm</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thôn</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quê</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đông</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vui</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hơn</a:t>
            </a:r>
            <a:endParaRPr lang="en-US" sz="3600" dirty="0">
              <a:latin typeface="Times New Roman" panose="02020603050405020304" charset="0"/>
              <a:cs typeface="Times New Roman" panose="02020603050405020304" charset="0"/>
            </a:endParaRPr>
          </a:p>
          <a:p>
            <a:pPr marL="0" indent="0">
              <a:buNone/>
            </a:pPr>
            <a:r>
              <a:rPr lang="en-US" sz="3600" dirty="0">
                <a:latin typeface="Times New Roman" panose="02020603050405020304" charset="0"/>
                <a:cs typeface="Times New Roman" panose="02020603050405020304" charset="0"/>
              </a:rPr>
              <a:t>b. </a:t>
            </a:r>
            <a:r>
              <a:rPr lang="en-US" sz="3600" dirty="0" err="1">
                <a:latin typeface="Times New Roman" panose="02020603050405020304" charset="0"/>
                <a:cs typeface="Times New Roman" panose="02020603050405020304" charset="0"/>
              </a:rPr>
              <a:t>Cánh</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diều</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làm</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thôn</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quê</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giàu</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có</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hơn</a:t>
            </a:r>
            <a:endParaRPr lang="en-US" sz="3600" dirty="0">
              <a:latin typeface="Times New Roman" panose="02020603050405020304" charset="0"/>
              <a:cs typeface="Times New Roman" panose="02020603050405020304" charset="0"/>
            </a:endParaRPr>
          </a:p>
          <a:p>
            <a:pPr marL="0" indent="0">
              <a:buNone/>
            </a:pPr>
            <a:r>
              <a:rPr lang="en-US" sz="3600" dirty="0">
                <a:latin typeface="Times New Roman" panose="02020603050405020304" charset="0"/>
                <a:cs typeface="Times New Roman" panose="02020603050405020304" charset="0"/>
              </a:rPr>
              <a:t>c.</a:t>
            </a:r>
            <a:r>
              <a:rPr lang="en-US" sz="3600" b="1"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Cánh</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diều</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làm</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cảnh</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thôn</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quê</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tươi</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đẹp</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hơn</a:t>
            </a:r>
            <a:endParaRPr lang="en-US" sz="3600" dirty="0">
              <a:latin typeface="Times New Roman" panose="02020603050405020304" charset="0"/>
              <a:cs typeface="Times New Roman" panose="02020603050405020304" charset="0"/>
            </a:endParaRPr>
          </a:p>
        </p:txBody>
      </p:sp>
      <p:sp>
        <p:nvSpPr>
          <p:cNvPr id="4" name="Oval 3"/>
          <p:cNvSpPr/>
          <p:nvPr/>
        </p:nvSpPr>
        <p:spPr>
          <a:xfrm>
            <a:off x="679807" y="3455829"/>
            <a:ext cx="542554"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55">
                <a:latin typeface="Times New Roman" panose="02020603050405020304" charset="0"/>
                <a:cs typeface="Times New Roman" panose="02020603050405020304" charset="0"/>
              </a:rPr>
              <a:t>3. Em thích nhất khổ thơ nào trong bài? Vì sao?</a:t>
            </a:r>
            <a:endParaRPr lang="en-US" sz="3555">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lstStyle/>
          <a:p>
            <a:endParaRPr lang="en-US" sz="3555">
              <a:latin typeface="Arial-Rounded" panose="020B0500000000000000" charset="0"/>
              <a:cs typeface="Arial-Rounded" panose="020B0500000000000000" charset="0"/>
            </a:endParaRPr>
          </a:p>
        </p:txBody>
      </p:sp>
      <p:sp>
        <p:nvSpPr>
          <p:cNvPr id="4" name="Cloud 3"/>
          <p:cNvSpPr/>
          <p:nvPr/>
        </p:nvSpPr>
        <p:spPr>
          <a:xfrm>
            <a:off x="466725" y="1691005"/>
            <a:ext cx="10963910" cy="43002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a:latin typeface="Times New Roman" panose="02020603050405020304" charset="0"/>
                <a:cs typeface="Times New Roman" panose="02020603050405020304" charset="0"/>
              </a:rPr>
              <a:t>VD: Em thích nhất khổ thơ cuối, vì hình ảnh cánh diều hiện lên gắn với làng quê thân thuộc, yên bình. Bức tranh thôn quê hiện lên gần gũi, tươi đẹp với sự góp mặt của cánh diều</a:t>
            </a:r>
            <a:endParaRPr lang="en-US" sz="3555">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grpSp>
      <p:sp>
        <p:nvSpPr>
          <p:cNvPr id="16" name="TextBox 15"/>
          <p:cNvSpPr txBox="1"/>
          <p:nvPr/>
        </p:nvSpPr>
        <p:spPr>
          <a:xfrm>
            <a:off x="3978481" y="1112699"/>
            <a:ext cx="5492476" cy="132080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prstClr val="black"/>
                </a:solidFill>
                <a:effectLst/>
                <a:uLnTx/>
                <a:uFillTx/>
                <a:latin typeface="Times New Roman" panose="02020603050405020304" charset="0"/>
                <a:ea typeface="Arial-Rounded" panose="020B0500000000000000" charset="0"/>
                <a:cs typeface="Times New Roman" panose="02020603050405020304" charset="0"/>
              </a:rPr>
              <a:t>Nghe - Viết</a:t>
            </a:r>
            <a:endPar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endParaRPr>
          </a:p>
        </p:txBody>
      </p:sp>
      <p:sp>
        <p:nvSpPr>
          <p:cNvPr id="2" name="TextBox 15"/>
          <p:cNvSpPr txBox="1"/>
          <p:nvPr/>
        </p:nvSpPr>
        <p:spPr>
          <a:xfrm>
            <a:off x="1348105" y="3427095"/>
            <a:ext cx="9385300" cy="1320800"/>
          </a:xfrm>
          <a:prstGeom prst="rect">
            <a:avLst/>
          </a:prstGeom>
          <a:noFill/>
        </p:spPr>
        <p:txBody>
          <a:bodyPr wrap="square" lIns="91391" tIns="45696" rIns="91391" bIns="45696"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rPr>
              <a:t>Đồ chơi yêu thích .</a:t>
            </a:r>
            <a:endPar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59560" y="1894205"/>
            <a:ext cx="10139045" cy="2061210"/>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 </a:t>
            </a:r>
            <a:r>
              <a:rPr lang="en-US" sz="3200" b="1">
                <a:latin typeface="HP001 5 hàng" panose="020B0603050302020204" pitchFamily="34" charset="0"/>
                <a:cs typeface="HP001 5 hàng" panose="020B0603050302020204" pitchFamily="34" charset="0"/>
              </a:rPr>
              <a:t>Tớ rất thích các đồ chơi truyền thống như diều, chong chóng, đèn ông sao. Tớ cũng thích các đồ chơi hiện đại như lê- gô, ô tô điều khiển từ xa, siêu nhân. Đồ chơi nào tớ cũng giữ gìn cẩn thận .</a:t>
            </a:r>
            <a:endParaRPr lang="en-US" sz="3200" b="1">
              <a:latin typeface="HP001 5 hàng" panose="020B0603050302020204" pitchFamily="34" charset="0"/>
              <a:cs typeface="HP001 5 hàng" panose="020B0603050302020204" pitchFamily="34" charset="0"/>
            </a:endParaRPr>
          </a:p>
        </p:txBody>
      </p:sp>
      <p:sp>
        <p:nvSpPr>
          <p:cNvPr id="3" name="Rounded Rectangle 1"/>
          <p:cNvSpPr/>
          <p:nvPr/>
        </p:nvSpPr>
        <p:spPr>
          <a:xfrm>
            <a:off x="2974340" y="935355"/>
            <a:ext cx="650113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Nghe – </a:t>
            </a:r>
            <a:r>
              <a:rPr kumimoji="0" lang="en-US" sz="3200" b="0" i="0" u="none" strike="noStrike" kern="1200" cap="none" spc="0" normalizeH="0" baseline="0" noProof="0" dirty="0" err="1">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viết: Đồ chơi yêu thích .</a:t>
            </a:r>
            <a:endPar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3" grpId="1" animBg="1"/>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59560" y="1909445"/>
            <a:ext cx="10139045" cy="2061210"/>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 </a:t>
            </a:r>
            <a:r>
              <a:rPr lang="en-US" sz="3200">
                <a:latin typeface="HP001 5 hàng" panose="020B0603050302020204" pitchFamily="34" charset="0"/>
                <a:cs typeface="HP001 5 hàng" panose="020B0603050302020204" pitchFamily="34" charset="0"/>
              </a:rPr>
              <a:t>Tớ rất thích các đồ chơi truyền thống như diều, chong chóng, đèn ông sao. Tớ cũng thích các đồ chơi hiện đại như lê- gô, ô tô điều khiển từ xa, siêu nhân. Đồ chơi nào tớ cũng giữ gìn cẩn thận .</a:t>
            </a:r>
            <a:endParaRPr lang="en-US" sz="3200">
              <a:latin typeface="HP001 5 hàng" panose="020B0603050302020204" pitchFamily="34" charset="0"/>
              <a:cs typeface="HP001 5 hàng" panose="020B0603050302020204" pitchFamily="34" charset="0"/>
            </a:endParaRPr>
          </a:p>
        </p:txBody>
      </p:sp>
      <p:sp>
        <p:nvSpPr>
          <p:cNvPr id="9" name="Rounded Rectangle 8"/>
          <p:cNvSpPr/>
          <p:nvPr/>
        </p:nvSpPr>
        <p:spPr>
          <a:xfrm>
            <a:off x="1416685" y="4161790"/>
            <a:ext cx="9907905"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HP001 5 hàng" panose="020B0603050302020204" pitchFamily="34" charset="0"/>
                <a:ea typeface="+mn-ea"/>
                <a:cs typeface="HP001 5 hàng" panose="020B0603050302020204" pitchFamily="34" charset="0"/>
              </a:rPr>
              <a:t>Đoạn văn có đồ chơi truyền thống nào ? </a:t>
            </a:r>
            <a:endParaRPr kumimoji="0" lang="en-US" sz="3200" b="0" i="0" u="none" strike="noStrike" kern="1200" cap="none" spc="0" normalizeH="0" baseline="0" noProof="0">
              <a:ln>
                <a:noFill/>
              </a:ln>
              <a:solidFill>
                <a:prstClr val="white"/>
              </a:solidFill>
              <a:effectLst/>
              <a:uLnTx/>
              <a:uFillTx/>
              <a:latin typeface="HP001 5 hàng" panose="020B0603050302020204" pitchFamily="34" charset="0"/>
              <a:ea typeface="+mn-ea"/>
              <a:cs typeface="HP001 5 hàng" panose="020B0603050302020204" pitchFamily="34" charset="0"/>
            </a:endParaRPr>
          </a:p>
        </p:txBody>
      </p:sp>
      <p:sp>
        <p:nvSpPr>
          <p:cNvPr id="10" name="Rounded Rectangle 9"/>
          <p:cNvSpPr/>
          <p:nvPr/>
        </p:nvSpPr>
        <p:spPr>
          <a:xfrm>
            <a:off x="1009015" y="5121275"/>
            <a:ext cx="9907905"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HP001 5 hàng" panose="020B0603050302020204" pitchFamily="34" charset="0"/>
                <a:ea typeface="+mn-ea"/>
                <a:cs typeface="HP001 5 hàng" panose="020B0603050302020204" pitchFamily="34" charset="0"/>
              </a:rPr>
              <a:t>Đoạn văn có đồ chơi hiện đại nào ? </a:t>
            </a:r>
            <a:endParaRPr kumimoji="0" lang="en-US" sz="3200" b="0" i="0" u="none" strike="noStrike" kern="1200" cap="none" spc="0" normalizeH="0" baseline="0" noProof="0">
              <a:ln>
                <a:noFill/>
              </a:ln>
              <a:solidFill>
                <a:prstClr val="white"/>
              </a:solidFill>
              <a:effectLst/>
              <a:uLnTx/>
              <a:uFillTx/>
              <a:latin typeface="HP001 5 hàng" panose="020B0603050302020204" pitchFamily="34" charset="0"/>
              <a:ea typeface="+mn-ea"/>
              <a:cs typeface="HP001 5 hàng" panose="020B0603050302020204" pitchFamily="34" charset="0"/>
            </a:endParaRPr>
          </a:p>
        </p:txBody>
      </p:sp>
      <p:sp>
        <p:nvSpPr>
          <p:cNvPr id="3" name="Rounded Rectangle 1"/>
          <p:cNvSpPr/>
          <p:nvPr/>
        </p:nvSpPr>
        <p:spPr>
          <a:xfrm>
            <a:off x="3120390" y="1156335"/>
            <a:ext cx="650113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Nghe – </a:t>
            </a:r>
            <a:r>
              <a:rPr kumimoji="0" lang="en-US" sz="3200" b="0" i="0" u="none" strike="noStrike" kern="1200" cap="none" spc="0" normalizeH="0" baseline="0" noProof="0" dirty="0" err="1">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viết: Đồ chơi yêu thích .</a:t>
            </a:r>
            <a:endPar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5" grpId="1"/>
      <p:bldP spid="3" grpId="1" animBg="1"/>
      <p:bldP spid="9" grpId="0" animBg="1"/>
      <p:bldP spid="9" grpId="1"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59560" y="1894205"/>
            <a:ext cx="10139045" cy="2061210"/>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 </a:t>
            </a:r>
            <a:r>
              <a:rPr lang="en-US" sz="3200">
                <a:latin typeface="HP001 5 hàng" panose="020B0603050302020204" pitchFamily="34" charset="0"/>
                <a:cs typeface="HP001 5 hàng" panose="020B0603050302020204" pitchFamily="34" charset="0"/>
              </a:rPr>
              <a:t>Tớ rất thích các đồ chơi truyền thống như diều, chong chóng, đèn ông sao. Tớ cũng thích các đồ chơi hiện đại như lê- gô, ô tô điều khiển từ xa, siêu nhân. Đồ chơi nào tớ cũng giữ gìn cẩn thận .</a:t>
            </a:r>
            <a:endParaRPr lang="en-US" sz="3200">
              <a:latin typeface="HP001 5 hàng" panose="020B0603050302020204" pitchFamily="34" charset="0"/>
              <a:cs typeface="HP001 5 hàng" panose="020B0603050302020204" pitchFamily="34" charset="0"/>
            </a:endParaRPr>
          </a:p>
        </p:txBody>
      </p:sp>
      <p:sp>
        <p:nvSpPr>
          <p:cNvPr id="9" name="Rounded Rectangle 8"/>
          <p:cNvSpPr/>
          <p:nvPr/>
        </p:nvSpPr>
        <p:spPr>
          <a:xfrm>
            <a:off x="1416685" y="4161790"/>
            <a:ext cx="9907905"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HP001 5 hàng" panose="020B0603050302020204" pitchFamily="34" charset="0"/>
                <a:ea typeface="+mn-ea"/>
                <a:cs typeface="HP001 5 hàng" panose="020B0603050302020204" pitchFamily="34" charset="0"/>
              </a:rPr>
              <a:t>Đoạn văn có mấy câu ? </a:t>
            </a:r>
            <a:endParaRPr kumimoji="0" lang="en-US" sz="3200" b="0" i="0" u="none" strike="noStrike" kern="1200" cap="none" spc="0" normalizeH="0" baseline="0" noProof="0">
              <a:ln>
                <a:noFill/>
              </a:ln>
              <a:solidFill>
                <a:prstClr val="white"/>
              </a:solidFill>
              <a:effectLst/>
              <a:uLnTx/>
              <a:uFillTx/>
              <a:latin typeface="HP001 5 hàng" panose="020B0603050302020204" pitchFamily="34" charset="0"/>
              <a:ea typeface="+mn-ea"/>
              <a:cs typeface="HP001 5 hàng" panose="020B0603050302020204" pitchFamily="34" charset="0"/>
            </a:endParaRPr>
          </a:p>
        </p:txBody>
      </p:sp>
      <p:sp>
        <p:nvSpPr>
          <p:cNvPr id="3" name="Rounded Rectangle 2"/>
          <p:cNvSpPr/>
          <p:nvPr/>
        </p:nvSpPr>
        <p:spPr>
          <a:xfrm>
            <a:off x="1374140" y="5053965"/>
            <a:ext cx="9907905"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HP001 5 hàng" panose="020B0603050302020204" pitchFamily="34" charset="0"/>
                <a:ea typeface="+mn-ea"/>
                <a:cs typeface="HP001 5 hàng" panose="020B0603050302020204" pitchFamily="34" charset="0"/>
              </a:rPr>
              <a:t>Đoạn văn có những chữ nào viết hoa ? Vì sao ?</a:t>
            </a:r>
            <a:endParaRPr kumimoji="0" lang="en-US" sz="3200" b="0" i="0" u="none" strike="noStrike" kern="1200" cap="none" spc="0" normalizeH="0" baseline="0" noProof="0">
              <a:ln>
                <a:noFill/>
              </a:ln>
              <a:solidFill>
                <a:prstClr val="white"/>
              </a:solidFill>
              <a:effectLst/>
              <a:uLnTx/>
              <a:uFillTx/>
              <a:latin typeface="HP001 5 hàng" panose="020B0603050302020204" pitchFamily="34" charset="0"/>
              <a:ea typeface="+mn-ea"/>
              <a:cs typeface="HP001 5 hàng" panose="020B0603050302020204" pitchFamily="34" charset="0"/>
            </a:endParaRPr>
          </a:p>
        </p:txBody>
      </p:sp>
      <p:cxnSp>
        <p:nvCxnSpPr>
          <p:cNvPr id="4" name="Straight Connector 3"/>
          <p:cNvCxnSpPr/>
          <p:nvPr/>
        </p:nvCxnSpPr>
        <p:spPr>
          <a:xfrm>
            <a:off x="1668780" y="2396490"/>
            <a:ext cx="509270"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a:off x="5125720" y="2920365"/>
            <a:ext cx="420370" cy="1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75470" y="3429000"/>
            <a:ext cx="462915"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ounded Rectangle 1"/>
          <p:cNvSpPr/>
          <p:nvPr/>
        </p:nvSpPr>
        <p:spPr>
          <a:xfrm>
            <a:off x="2959100" y="935355"/>
            <a:ext cx="650113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Nghe – </a:t>
            </a:r>
            <a:r>
              <a:rPr kumimoji="0" lang="en-US" sz="3200" b="0" i="0" u="none" strike="noStrike" kern="1200" cap="none" spc="0" normalizeH="0" baseline="0" noProof="0" dirty="0" err="1">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viết: Đồ chơi yêu thích .</a:t>
            </a:r>
            <a:endPar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8" grpId="1" animBg="1"/>
      <p:bldP spid="5" grpId="1"/>
      <p:bldP spid="9" grpId="0" animBg="1"/>
      <p:bldP spid="9" grpId="1" animBg="1"/>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59560" y="1894205"/>
            <a:ext cx="10139045" cy="2061210"/>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 </a:t>
            </a:r>
            <a:r>
              <a:rPr lang="en-US" sz="3200" b="1">
                <a:latin typeface="HP001 5 hàng" panose="020B0603050302020204" pitchFamily="34" charset="0"/>
                <a:cs typeface="HP001 5 hàng" panose="020B0603050302020204" pitchFamily="34" charset="0"/>
              </a:rPr>
              <a:t>Tớ rất thích các đồ chơi truyền thống như diều, chong chóng, đèn ông sao. Tớ cũng thích các đồ chơi hiện đại như lê- gô, ô tô điều khiển từ xa, siêu nhân. Đồ chơi nào tớ cũng giữ gìn cẩn thận .</a:t>
            </a:r>
            <a:endParaRPr lang="en-US" sz="3200" b="1">
              <a:latin typeface="HP001 5 hàng" panose="020B0603050302020204" pitchFamily="34" charset="0"/>
              <a:cs typeface="HP001 5 hàng" panose="020B0603050302020204" pitchFamily="34" charset="0"/>
            </a:endParaRPr>
          </a:p>
        </p:txBody>
      </p:sp>
      <p:cxnSp>
        <p:nvCxnSpPr>
          <p:cNvPr id="4" name="Straight Connector 3"/>
          <p:cNvCxnSpPr/>
          <p:nvPr/>
        </p:nvCxnSpPr>
        <p:spPr>
          <a:xfrm flipV="1">
            <a:off x="4325620" y="3374390"/>
            <a:ext cx="1777365" cy="565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a:off x="6098540" y="2390140"/>
            <a:ext cx="1936115" cy="1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176520" y="3924300"/>
            <a:ext cx="1529715" cy="311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ounded Rectangle 1"/>
          <p:cNvSpPr/>
          <p:nvPr/>
        </p:nvSpPr>
        <p:spPr>
          <a:xfrm>
            <a:off x="2974340" y="935355"/>
            <a:ext cx="650113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Nghe – </a:t>
            </a:r>
            <a:r>
              <a:rPr kumimoji="0" lang="en-US" sz="3200" b="0" i="0" u="none" strike="noStrike" kern="1200" cap="none" spc="0" normalizeH="0" baseline="0" noProof="0" dirty="0" err="1">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viết: Đồ chơi yêu thích .</a:t>
            </a:r>
            <a:endPar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3" grpId="1" animBg="1"/>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574800" y="1894205"/>
            <a:ext cx="10139045" cy="2061210"/>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 </a:t>
            </a:r>
            <a:r>
              <a:rPr lang="en-US" sz="3200" b="1">
                <a:latin typeface="HP001 5 hàng" panose="020B0603050302020204" pitchFamily="34" charset="0"/>
                <a:cs typeface="HP001 5 hàng" panose="020B0603050302020204" pitchFamily="34" charset="0"/>
              </a:rPr>
              <a:t>Tớ rất thích các đồ chơi truyền thống như diều, chong chóng, đèn ông sao. Tớ cũng thích các đồ chơi hiện đại như lê- gô, ô tô điều khiển từ xa, siêu nhân. Đồ chơi nào tớ cũng giữ gìn cẩn thận .</a:t>
            </a:r>
            <a:endParaRPr lang="en-US" sz="3200" b="1">
              <a:latin typeface="HP001 5 hàng" panose="020B0603050302020204" pitchFamily="34" charset="0"/>
              <a:cs typeface="HP001 5 hàng" panose="020B0603050302020204" pitchFamily="34" charset="0"/>
            </a:endParaRPr>
          </a:p>
        </p:txBody>
      </p:sp>
      <p:sp>
        <p:nvSpPr>
          <p:cNvPr id="3" name="Rounded Rectangle 1"/>
          <p:cNvSpPr/>
          <p:nvPr/>
        </p:nvSpPr>
        <p:spPr>
          <a:xfrm>
            <a:off x="2989580" y="935355"/>
            <a:ext cx="650113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Nghe – </a:t>
            </a:r>
            <a:r>
              <a:rPr kumimoji="0" lang="en-US" sz="3200" b="0" i="0" u="none" strike="noStrike" kern="1200" cap="none" spc="0" normalizeH="0" baseline="0" noProof="0" dirty="0" err="1">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viết: Đồ chơi yêu thích .</a:t>
            </a:r>
            <a:endPar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5" grpId="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4" name="Text Box 3"/>
          <p:cNvSpPr txBox="1"/>
          <p:nvPr/>
        </p:nvSpPr>
        <p:spPr>
          <a:xfrm>
            <a:off x="2042160" y="490220"/>
            <a:ext cx="8357235" cy="583565"/>
          </a:xfrm>
          <a:prstGeom prst="rect">
            <a:avLst/>
          </a:prstGeom>
          <a:noFill/>
        </p:spPr>
        <p:txBody>
          <a:bodyPr wrap="square" rtlCol="0">
            <a:spAutoFit/>
          </a:bodyPr>
          <a:lstStyle/>
          <a:p>
            <a:r>
              <a:rPr lang="en-US" sz="3200" dirty="0">
                <a:latin typeface="Arial-Rounded" panose="020B0500000000000000" charset="0"/>
                <a:cs typeface="Arial-Rounded" panose="020B0500000000000000" charset="0"/>
              </a:rPr>
              <a:t> </a:t>
            </a:r>
            <a:r>
              <a:rPr lang="en-US" sz="3200" dirty="0">
                <a:latin typeface="Times New Roman" panose="02020603050405020304" charset="0"/>
                <a:cs typeface="Times New Roman" panose="02020603050405020304" charset="0"/>
              </a:rPr>
              <a:t>2. </a:t>
            </a:r>
            <a:r>
              <a:rPr lang="en-US" sz="3200" dirty="0" err="1">
                <a:latin typeface="Times New Roman" panose="02020603050405020304" charset="0"/>
                <a:cs typeface="Times New Roman" panose="02020603050405020304" charset="0"/>
              </a:rPr>
              <a:t>Chọn</a:t>
            </a:r>
            <a:r>
              <a:rPr lang="en-US" sz="3200" dirty="0">
                <a:latin typeface="Times New Roman" panose="02020603050405020304" charset="0"/>
                <a:cs typeface="Times New Roman" panose="02020603050405020304" charset="0"/>
              </a:rPr>
              <a:t> </a:t>
            </a:r>
            <a:r>
              <a:rPr lang="en-US" sz="3200" b="1" dirty="0">
                <a:latin typeface="Times New Roman" panose="02020603050405020304" charset="0"/>
                <a:cs typeface="Times New Roman" panose="02020603050405020304" charset="0"/>
              </a:rPr>
              <a:t>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hoặc</a:t>
            </a:r>
            <a:r>
              <a:rPr lang="en-US" sz="3200" dirty="0">
                <a:latin typeface="Times New Roman" panose="02020603050405020304" charset="0"/>
                <a:cs typeface="Times New Roman" panose="02020603050405020304" charset="0"/>
              </a:rPr>
              <a:t> </a:t>
            </a:r>
            <a:r>
              <a:rPr lang="en-US" sz="3200" b="1" dirty="0" err="1">
                <a:latin typeface="Times New Roman" panose="02020603050405020304" charset="0"/>
                <a:cs typeface="Times New Roman" panose="02020603050405020304" charset="0"/>
              </a:rPr>
              <a:t>ngh</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thay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cho</a:t>
            </a:r>
            <a:r>
              <a:rPr lang="en-US" sz="3200" dirty="0">
                <a:latin typeface="Times New Roman" panose="02020603050405020304" charset="0"/>
                <a:cs typeface="Times New Roman" panose="02020603050405020304" charset="0"/>
              </a:rPr>
              <a:t> ô </a:t>
            </a:r>
            <a:r>
              <a:rPr lang="en-US" sz="3200" dirty="0" err="1">
                <a:latin typeface="Times New Roman" panose="02020603050405020304" charset="0"/>
                <a:cs typeface="Times New Roman" panose="02020603050405020304" charset="0"/>
              </a:rPr>
              <a:t>vuông</a:t>
            </a:r>
            <a:endParaRPr lang="en-US" sz="3200" dirty="0">
              <a:latin typeface="Times New Roman" panose="02020603050405020304" charset="0"/>
              <a:cs typeface="Times New Roman" panose="02020603050405020304" charset="0"/>
            </a:endParaRPr>
          </a:p>
        </p:txBody>
      </p:sp>
      <p:pic>
        <p:nvPicPr>
          <p:cNvPr id="6" name="Picture 5"/>
          <p:cNvPicPr>
            <a:picLocks noChangeAspect="1"/>
          </p:cNvPicPr>
          <p:nvPr/>
        </p:nvPicPr>
        <p:blipFill>
          <a:blip r:embed="rId1"/>
          <a:stretch>
            <a:fillRect/>
          </a:stretch>
        </p:blipFill>
        <p:spPr>
          <a:xfrm>
            <a:off x="1400175" y="2377440"/>
            <a:ext cx="9789795" cy="2507615"/>
          </a:xfrm>
          <a:prstGeom prst="rect">
            <a:avLst/>
          </a:prstGeom>
        </p:spPr>
      </p:pic>
      <p:sp>
        <p:nvSpPr>
          <p:cNvPr id="8" name="Rounded Rectangle 7"/>
          <p:cNvSpPr/>
          <p:nvPr/>
        </p:nvSpPr>
        <p:spPr>
          <a:xfrm>
            <a:off x="4213860" y="2073275"/>
            <a:ext cx="587375" cy="304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rial-Rounded" panose="020B0500000000000000" charset="0"/>
                <a:cs typeface="Arial-Rounded" panose="020B0500000000000000" charset="0"/>
              </a:rPr>
              <a:t>ng</a:t>
            </a:r>
            <a:endParaRPr lang="en-US" sz="2000">
              <a:latin typeface="Arial-Rounded" panose="020B0500000000000000" charset="0"/>
              <a:cs typeface="Arial-Rounded" panose="020B0500000000000000" charset="0"/>
            </a:endParaRPr>
          </a:p>
        </p:txBody>
      </p:sp>
      <p:sp>
        <p:nvSpPr>
          <p:cNvPr id="9" name="Rounded Rectangle 8"/>
          <p:cNvSpPr/>
          <p:nvPr/>
        </p:nvSpPr>
        <p:spPr>
          <a:xfrm>
            <a:off x="5370195" y="2073275"/>
            <a:ext cx="668655" cy="304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rial-Rounded" panose="020B0500000000000000" charset="0"/>
                <a:cs typeface="Arial-Rounded" panose="020B0500000000000000" charset="0"/>
              </a:rPr>
              <a:t>ngh</a:t>
            </a:r>
            <a:endParaRPr lang="en-US" sz="2000">
              <a:latin typeface="Arial-Rounded" panose="020B0500000000000000" charset="0"/>
              <a:cs typeface="Arial-Rounded" panose="020B0500000000000000" charset="0"/>
            </a:endParaRPr>
          </a:p>
        </p:txBody>
      </p:sp>
      <p:sp>
        <p:nvSpPr>
          <p:cNvPr id="10" name="Rounded Rectangle 9"/>
          <p:cNvSpPr/>
          <p:nvPr/>
        </p:nvSpPr>
        <p:spPr>
          <a:xfrm>
            <a:off x="1891030" y="3479165"/>
            <a:ext cx="668655" cy="304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rial-Rounded" panose="020B0500000000000000" charset="0"/>
                <a:cs typeface="Arial-Rounded" panose="020B0500000000000000" charset="0"/>
              </a:rPr>
              <a:t>Ng</a:t>
            </a:r>
            <a:endParaRPr lang="en-US" sz="2000">
              <a:latin typeface="Arial-Rounded" panose="020B0500000000000000" charset="0"/>
              <a:cs typeface="Arial-Rounded" panose="020B0500000000000000" charset="0"/>
            </a:endParaRPr>
          </a:p>
        </p:txBody>
      </p:sp>
      <p:sp>
        <p:nvSpPr>
          <p:cNvPr id="11" name="Rounded Rectangle 10"/>
          <p:cNvSpPr/>
          <p:nvPr/>
        </p:nvSpPr>
        <p:spPr>
          <a:xfrm>
            <a:off x="5623560" y="3418205"/>
            <a:ext cx="668655" cy="304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rial-Rounded" panose="020B0500000000000000" charset="0"/>
                <a:cs typeface="Arial-Rounded" panose="020B0500000000000000" charset="0"/>
              </a:rPr>
              <a:t>ng</a:t>
            </a:r>
            <a:endParaRPr lang="en-US" sz="2000">
              <a:latin typeface="Arial-Rounded" panose="020B0500000000000000" charset="0"/>
              <a:cs typeface="Arial-Rounded" panose="020B0500000000000000" charset="0"/>
            </a:endParaRPr>
          </a:p>
        </p:txBody>
      </p:sp>
      <p:sp>
        <p:nvSpPr>
          <p:cNvPr id="12" name="Rounded Rectangle 11"/>
          <p:cNvSpPr/>
          <p:nvPr/>
        </p:nvSpPr>
        <p:spPr>
          <a:xfrm>
            <a:off x="5278755" y="4117975"/>
            <a:ext cx="668655" cy="304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rial-Rounded" panose="020B0500000000000000" charset="0"/>
                <a:cs typeface="Arial-Rounded" panose="020B0500000000000000" charset="0"/>
              </a:rPr>
              <a:t>ng</a:t>
            </a:r>
            <a:endParaRPr lang="en-US" sz="2000">
              <a:latin typeface="Arial-Rounded" panose="020B0500000000000000" charset="0"/>
              <a:cs typeface="Arial-Rounded" panose="020B0500000000000000" charset="0"/>
            </a:endParaRPr>
          </a:p>
        </p:txBody>
      </p:sp>
      <p:sp>
        <p:nvSpPr>
          <p:cNvPr id="13" name="Rounded Rectangle 12"/>
          <p:cNvSpPr/>
          <p:nvPr/>
        </p:nvSpPr>
        <p:spPr>
          <a:xfrm>
            <a:off x="6038850" y="4148455"/>
            <a:ext cx="668655" cy="304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rial-Rounded" panose="020B0500000000000000" charset="0"/>
                <a:cs typeface="Arial-Rounded" panose="020B0500000000000000" charset="0"/>
              </a:rPr>
              <a:t>ngh</a:t>
            </a:r>
            <a:endParaRPr lang="en-US" sz="2000">
              <a:latin typeface="Arial-Rounded" panose="020B0500000000000000" charset="0"/>
              <a:cs typeface="Arial-Rounded" panose="020B0500000000000000" charset="0"/>
            </a:endParaRPr>
          </a:p>
        </p:txBody>
      </p:sp>
      <p:sp>
        <p:nvSpPr>
          <p:cNvPr id="22" name="TextBox 21"/>
          <p:cNvSpPr txBox="1"/>
          <p:nvPr/>
        </p:nvSpPr>
        <p:spPr>
          <a:xfrm>
            <a:off x="445135" y="4763135"/>
            <a:ext cx="5593715" cy="583565"/>
          </a:xfrm>
          <a:prstGeom prst="rect">
            <a:avLst/>
          </a:prstGeom>
          <a:solidFill>
            <a:srgbClr val="FFFF00"/>
          </a:solidFill>
        </p:spPr>
        <p:txBody>
          <a:bodyPr wrap="square">
            <a:spAutoFit/>
          </a:bodyPr>
          <a:lstStyle/>
          <a:p>
            <a:r>
              <a:rPr lang="en-US" sz="3200" dirty="0">
                <a:solidFill>
                  <a:srgbClr val="00B050"/>
                </a:solidFill>
                <a:effectLst/>
                <a:latin typeface="Calibri" panose="020F0502020204030204" charset="0"/>
                <a:ea typeface="Calibri" panose="020F0502020204030204" charset="0"/>
                <a:cs typeface="Times New Roman" panose="02020603050405020304" charset="0"/>
              </a:rPr>
              <a:t>Âm n</a:t>
            </a:r>
            <a:r>
              <a:rPr lang="en-US" sz="3200" dirty="0" err="1">
                <a:solidFill>
                  <a:srgbClr val="00B050"/>
                </a:solidFill>
                <a:effectLst/>
                <a:latin typeface="Calibri" panose="020F0502020204030204" charset="0"/>
                <a:ea typeface="Calibri" panose="020F0502020204030204" charset="0"/>
                <a:cs typeface="Times New Roman" panose="02020603050405020304" charset="0"/>
              </a:rPr>
              <a:t>gh đứng trước các âm nào </a:t>
            </a:r>
            <a:r>
              <a:rPr lang="en-US" sz="3200" dirty="0">
                <a:solidFill>
                  <a:srgbClr val="00B050"/>
                </a:solidFill>
                <a:effectLst/>
                <a:latin typeface="Calibri" panose="020F0502020204030204" charset="0"/>
                <a:ea typeface="Calibri" panose="020F0502020204030204" charset="0"/>
                <a:cs typeface="Times New Roman" panose="02020603050405020304" charset="0"/>
              </a:rPr>
              <a:t>?</a:t>
            </a:r>
            <a:endParaRPr lang="en-US" sz="3200" dirty="0">
              <a:solidFill>
                <a:srgbClr val="00B050"/>
              </a:solidFill>
            </a:endParaRPr>
          </a:p>
        </p:txBody>
      </p:sp>
      <p:sp>
        <p:nvSpPr>
          <p:cNvPr id="2" name="TextBox 21"/>
          <p:cNvSpPr txBox="1"/>
          <p:nvPr/>
        </p:nvSpPr>
        <p:spPr>
          <a:xfrm>
            <a:off x="445135" y="5441315"/>
            <a:ext cx="5608955" cy="583565"/>
          </a:xfrm>
          <a:prstGeom prst="rect">
            <a:avLst/>
          </a:prstGeom>
          <a:solidFill>
            <a:srgbClr val="FFFF00"/>
          </a:solidFill>
        </p:spPr>
        <p:txBody>
          <a:bodyPr wrap="square">
            <a:spAutoFit/>
          </a:bodyPr>
          <a:p>
            <a:r>
              <a:rPr lang="en-US" sz="3200" dirty="0">
                <a:solidFill>
                  <a:srgbClr val="00B050"/>
                </a:solidFill>
                <a:effectLst/>
                <a:latin typeface="Calibri" panose="020F0502020204030204" charset="0"/>
                <a:ea typeface="Calibri" panose="020F0502020204030204" charset="0"/>
                <a:cs typeface="Times New Roman" panose="02020603050405020304" charset="0"/>
              </a:rPr>
              <a:t>Âm n</a:t>
            </a:r>
            <a:r>
              <a:rPr lang="en-US" sz="3200" dirty="0" err="1">
                <a:solidFill>
                  <a:srgbClr val="00B050"/>
                </a:solidFill>
                <a:effectLst/>
                <a:latin typeface="Calibri" panose="020F0502020204030204" charset="0"/>
                <a:ea typeface="Calibri" panose="020F0502020204030204" charset="0"/>
                <a:cs typeface="Times New Roman" panose="02020603050405020304" charset="0"/>
              </a:rPr>
              <a:t>gh đứng trước các âm i,e,ê.</a:t>
            </a:r>
            <a:endParaRPr lang="en-US" sz="3200" dirty="0">
              <a:solidFill>
                <a:srgbClr val="00B050"/>
              </a:solidFill>
            </a:endParaRPr>
          </a:p>
        </p:txBody>
      </p:sp>
      <p:sp>
        <p:nvSpPr>
          <p:cNvPr id="3" name="TextBox 21"/>
          <p:cNvSpPr txBox="1"/>
          <p:nvPr/>
        </p:nvSpPr>
        <p:spPr>
          <a:xfrm>
            <a:off x="6292215" y="4843780"/>
            <a:ext cx="5593715" cy="583565"/>
          </a:xfrm>
          <a:prstGeom prst="rect">
            <a:avLst/>
          </a:prstGeom>
          <a:solidFill>
            <a:srgbClr val="FFFF00"/>
          </a:solidFill>
        </p:spPr>
        <p:txBody>
          <a:bodyPr wrap="square">
            <a:spAutoFit/>
          </a:bodyPr>
          <a:p>
            <a:r>
              <a:rPr lang="en-US" sz="3200" dirty="0">
                <a:solidFill>
                  <a:srgbClr val="00B050"/>
                </a:solidFill>
                <a:effectLst/>
                <a:latin typeface="Calibri" panose="020F0502020204030204" charset="0"/>
                <a:ea typeface="Calibri" panose="020F0502020204030204" charset="0"/>
                <a:cs typeface="Times New Roman" panose="02020603050405020304" charset="0"/>
              </a:rPr>
              <a:t>Âm n</a:t>
            </a:r>
            <a:r>
              <a:rPr lang="en-US" sz="3200" dirty="0" err="1">
                <a:solidFill>
                  <a:srgbClr val="00B050"/>
                </a:solidFill>
                <a:effectLst/>
                <a:latin typeface="Calibri" panose="020F0502020204030204" charset="0"/>
                <a:ea typeface="Calibri" panose="020F0502020204030204" charset="0"/>
                <a:cs typeface="Times New Roman" panose="02020603050405020304" charset="0"/>
              </a:rPr>
              <a:t>g đứng trước các âm nào </a:t>
            </a:r>
            <a:r>
              <a:rPr lang="en-US" sz="3200" dirty="0">
                <a:solidFill>
                  <a:srgbClr val="00B050"/>
                </a:solidFill>
                <a:effectLst/>
                <a:latin typeface="Calibri" panose="020F0502020204030204" charset="0"/>
                <a:ea typeface="Calibri" panose="020F0502020204030204" charset="0"/>
                <a:cs typeface="Times New Roman" panose="02020603050405020304" charset="0"/>
              </a:rPr>
              <a:t>?</a:t>
            </a:r>
            <a:endParaRPr lang="en-US" sz="3200" dirty="0">
              <a:solidFill>
                <a:srgbClr val="00B050"/>
              </a:solidFill>
            </a:endParaRPr>
          </a:p>
        </p:txBody>
      </p:sp>
      <p:sp>
        <p:nvSpPr>
          <p:cNvPr id="5" name="TextBox 21"/>
          <p:cNvSpPr txBox="1"/>
          <p:nvPr/>
        </p:nvSpPr>
        <p:spPr>
          <a:xfrm>
            <a:off x="6276975" y="5534025"/>
            <a:ext cx="5747385" cy="583565"/>
          </a:xfrm>
          <a:prstGeom prst="rect">
            <a:avLst/>
          </a:prstGeom>
          <a:solidFill>
            <a:srgbClr val="FFFF00"/>
          </a:solidFill>
        </p:spPr>
        <p:txBody>
          <a:bodyPr wrap="square">
            <a:spAutoFit/>
          </a:bodyPr>
          <a:p>
            <a:r>
              <a:rPr lang="en-US" sz="3200" dirty="0">
                <a:solidFill>
                  <a:srgbClr val="00B050"/>
                </a:solidFill>
                <a:effectLst/>
                <a:latin typeface="Calibri" panose="020F0502020204030204" charset="0"/>
                <a:ea typeface="Calibri" panose="020F0502020204030204" charset="0"/>
                <a:cs typeface="Times New Roman" panose="02020603050405020304" charset="0"/>
              </a:rPr>
              <a:t>Âm n</a:t>
            </a:r>
            <a:r>
              <a:rPr lang="en-US" sz="3200" dirty="0" err="1">
                <a:solidFill>
                  <a:srgbClr val="00B050"/>
                </a:solidFill>
                <a:effectLst/>
                <a:latin typeface="Calibri" panose="020F0502020204030204" charset="0"/>
                <a:ea typeface="Calibri" panose="020F0502020204030204" charset="0"/>
                <a:cs typeface="Times New Roman" panose="02020603050405020304" charset="0"/>
              </a:rPr>
              <a:t>g đứng trước các âm a,o, ô,..</a:t>
            </a:r>
            <a:endParaRPr lang="en-US" sz="32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2" grpId="0" animBg="1"/>
      <p:bldP spid="22" grpId="1" animBg="1"/>
      <p:bldP spid="2" grpId="0" animBg="1"/>
      <p:bldP spid="2" grpId="1" animBg="1"/>
      <p:bldP spid="3" grpId="0" animBg="1"/>
      <p:bldP spid="3" grpId="1" animBg="1"/>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042160" y="490220"/>
            <a:ext cx="835723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mn-ea"/>
                <a:cs typeface="Arial-Rounded" panose="020B0500000000000000"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3.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Chọn</a:t>
            </a: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hoặc</a:t>
            </a:r>
            <a:r>
              <a:rPr kumimoji="0" lang="en-US" sz="3200" b="0" i="0" u="none" strike="noStrike" kern="1200" cap="none" spc="0" normalizeH="0" noProof="0" dirty="0">
                <a:ln>
                  <a:noFill/>
                </a:ln>
                <a:solidFill>
                  <a:prstClr val="black"/>
                </a:solidFill>
                <a:effectLst/>
                <a:uLnTx/>
                <a:uFillTx/>
                <a:latin typeface="Times New Roman" panose="02020603050405020304" charset="0"/>
                <a:ea typeface="+mn-ea"/>
                <a:cs typeface="Times New Roman" panose="02020603050405020304" charset="0"/>
              </a:rPr>
              <a:t> b</a:t>
            </a:r>
            <a:endPar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15" name="Text Box 3"/>
          <p:cNvSpPr txBox="1"/>
          <p:nvPr/>
        </p:nvSpPr>
        <p:spPr>
          <a:xfrm>
            <a:off x="1084157" y="1195705"/>
            <a:ext cx="835723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a.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Chọn</a:t>
            </a:r>
            <a:r>
              <a:rPr kumimoji="0" lang="en-US" sz="3200" b="0" i="0" u="none" strike="noStrike" kern="1200" cap="none" spc="0" normalizeH="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charset="0"/>
                <a:ea typeface="+mn-ea"/>
                <a:cs typeface="Times New Roman" panose="02020603050405020304" charset="0"/>
              </a:rPr>
              <a:t>ch</a:t>
            </a:r>
            <a:r>
              <a:rPr kumimoji="0" lang="en-US" sz="3200" b="0" i="0" u="none" strike="noStrike" kern="1200" cap="none" spc="0" normalizeH="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charset="0"/>
                <a:ea typeface="+mn-ea"/>
                <a:cs typeface="Times New Roman" panose="02020603050405020304" charset="0"/>
              </a:rPr>
              <a:t>hoặc</a:t>
            </a:r>
            <a:r>
              <a:rPr kumimoji="0" lang="en-US" sz="3200" b="0" i="0" u="none" strike="noStrike" kern="1200" cap="none" spc="0" normalizeH="0" noProof="0" dirty="0">
                <a:ln>
                  <a:noFill/>
                </a:ln>
                <a:solidFill>
                  <a:prstClr val="black"/>
                </a:solidFill>
                <a:effectLst/>
                <a:uLnTx/>
                <a:uFillTx/>
                <a:latin typeface="Times New Roman" panose="02020603050405020304" charset="0"/>
                <a:ea typeface="+mn-ea"/>
                <a:cs typeface="Times New Roman" panose="02020603050405020304" charset="0"/>
              </a:rPr>
              <a:t> tr </a:t>
            </a:r>
            <a:r>
              <a:rPr kumimoji="0" lang="en-US" sz="3200" b="0" i="0" u="none" strike="noStrike" kern="1200" cap="none" spc="0" normalizeH="0" noProof="0" dirty="0" err="1">
                <a:ln>
                  <a:noFill/>
                </a:ln>
                <a:solidFill>
                  <a:prstClr val="black"/>
                </a:solidFill>
                <a:effectLst/>
                <a:uLnTx/>
                <a:uFillTx/>
                <a:latin typeface="Times New Roman" panose="02020603050405020304" charset="0"/>
                <a:ea typeface="+mn-ea"/>
                <a:cs typeface="Times New Roman" panose="02020603050405020304" charset="0"/>
              </a:rPr>
              <a:t>thay</a:t>
            </a:r>
            <a:r>
              <a:rPr kumimoji="0" lang="en-US" sz="3200" b="0" i="0" u="none" strike="noStrike" kern="1200" cap="none" spc="0" normalizeH="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charset="0"/>
                <a:ea typeface="+mn-ea"/>
                <a:cs typeface="Times New Roman" panose="02020603050405020304" charset="0"/>
              </a:rPr>
              <a:t>cho</a:t>
            </a:r>
            <a:r>
              <a:rPr kumimoji="0" lang="en-US" sz="3200" b="0" i="0" u="none" strike="noStrike" kern="1200" cap="none" spc="0" normalizeH="0" noProof="0" dirty="0">
                <a:ln>
                  <a:noFill/>
                </a:ln>
                <a:solidFill>
                  <a:prstClr val="black"/>
                </a:solidFill>
                <a:effectLst/>
                <a:uLnTx/>
                <a:uFillTx/>
                <a:latin typeface="Times New Roman" panose="02020603050405020304" charset="0"/>
                <a:ea typeface="+mn-ea"/>
                <a:cs typeface="Times New Roman" panose="02020603050405020304" charset="0"/>
              </a:rPr>
              <a:t> ô </a:t>
            </a:r>
            <a:r>
              <a:rPr kumimoji="0" lang="en-US" sz="3200" b="0" i="0" u="none" strike="noStrike" kern="1200" cap="none" spc="0" normalizeH="0" noProof="0" dirty="0" err="1">
                <a:ln>
                  <a:noFill/>
                </a:ln>
                <a:solidFill>
                  <a:prstClr val="black"/>
                </a:solidFill>
                <a:effectLst/>
                <a:uLnTx/>
                <a:uFillTx/>
                <a:latin typeface="Times New Roman" panose="02020603050405020304" charset="0"/>
                <a:ea typeface="+mn-ea"/>
                <a:cs typeface="Times New Roman" panose="02020603050405020304" charset="0"/>
              </a:rPr>
              <a:t>vuông</a:t>
            </a:r>
            <a:endPar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7" name="TextBox 6"/>
          <p:cNvSpPr txBox="1"/>
          <p:nvPr/>
        </p:nvSpPr>
        <p:spPr>
          <a:xfrm>
            <a:off x="1083733" y="2167467"/>
            <a:ext cx="8357235" cy="1322070"/>
          </a:xfrm>
          <a:prstGeom prst="rect">
            <a:avLst/>
          </a:prstGeom>
          <a:noFill/>
        </p:spPr>
        <p:txBody>
          <a:bodyPr wrap="square" rtlCol="0">
            <a:spAutoFit/>
          </a:bodyPr>
          <a:lstStyle/>
          <a:p>
            <a:r>
              <a:rPr lang="en-US" sz="4000" dirty="0" err="1">
                <a:latin typeface="Times New Roman" panose="02020603050405020304" charset="0"/>
                <a:ea typeface="Arial-Rounded" panose="020B0500000000000000" charset="0"/>
                <a:cs typeface="Times New Roman" panose="02020603050405020304" charset="0"/>
              </a:rPr>
              <a:t>Trung</a:t>
            </a:r>
            <a:r>
              <a:rPr lang="en-US" sz="4000" dirty="0">
                <a:latin typeface="Times New Roman" panose="02020603050405020304" charset="0"/>
                <a:ea typeface="Arial-Rounded" panose="020B0500000000000000" charset="0"/>
                <a:cs typeface="Times New Roman" panose="02020603050405020304" charset="0"/>
              </a:rPr>
              <a:t> </a:t>
            </a:r>
            <a:r>
              <a:rPr lang="en-US" sz="4000" dirty="0" err="1">
                <a:latin typeface="Times New Roman" panose="02020603050405020304" charset="0"/>
                <a:ea typeface="Arial-Rounded" panose="020B0500000000000000" charset="0"/>
                <a:cs typeface="Times New Roman" panose="02020603050405020304" charset="0"/>
              </a:rPr>
              <a:t>thu</a:t>
            </a:r>
            <a:r>
              <a:rPr lang="en-US" sz="4000" dirty="0">
                <a:latin typeface="Arial-Rounded" panose="020B0500000000000000" charset="0"/>
                <a:ea typeface="Arial-Rounded" panose="020B0500000000000000" charset="0"/>
                <a:cs typeface="Arial-Rounded" panose="020B0500000000000000" charset="0"/>
              </a:rPr>
              <a:t>                 </a:t>
            </a:r>
            <a:r>
              <a:rPr lang="en-US" sz="4000" dirty="0" err="1">
                <a:latin typeface="Times New Roman" panose="02020603050405020304" charset="0"/>
                <a:ea typeface="Arial-Rounded" panose="020B0500000000000000" charset="0"/>
                <a:cs typeface="Times New Roman" panose="02020603050405020304" charset="0"/>
              </a:rPr>
              <a:t>chung</a:t>
            </a:r>
            <a:r>
              <a:rPr lang="en-US" sz="4000" dirty="0">
                <a:latin typeface="Times New Roman" panose="02020603050405020304" charset="0"/>
                <a:ea typeface="Arial-Rounded" panose="020B0500000000000000" charset="0"/>
                <a:cs typeface="Times New Roman" panose="02020603050405020304" charset="0"/>
              </a:rPr>
              <a:t> </a:t>
            </a:r>
            <a:r>
              <a:rPr lang="en-US" sz="4000" dirty="0" err="1">
                <a:latin typeface="Times New Roman" panose="02020603050405020304" charset="0"/>
                <a:ea typeface="Arial-Rounded" panose="020B0500000000000000" charset="0"/>
                <a:cs typeface="Times New Roman" panose="02020603050405020304" charset="0"/>
              </a:rPr>
              <a:t>sức</a:t>
            </a:r>
            <a:r>
              <a:rPr lang="en-US" sz="4000" dirty="0">
                <a:latin typeface="Times New Roman" panose="02020603050405020304" charset="0"/>
                <a:ea typeface="Arial-Rounded" panose="020B0500000000000000" charset="0"/>
                <a:cs typeface="Times New Roman" panose="02020603050405020304" charset="0"/>
              </a:rPr>
              <a:t>   </a:t>
            </a:r>
            <a:r>
              <a:rPr lang="en-US" sz="4000" dirty="0">
                <a:latin typeface="Arial-Rounded" panose="020B0500000000000000" charset="0"/>
                <a:ea typeface="Arial-Rounded" panose="020B0500000000000000" charset="0"/>
                <a:cs typeface="Arial-Rounded" panose="020B0500000000000000" charset="0"/>
              </a:rPr>
              <a:t>         </a:t>
            </a:r>
            <a:r>
              <a:rPr lang="en-US" sz="4000" dirty="0" err="1">
                <a:latin typeface="Times New Roman" panose="02020603050405020304" charset="0"/>
                <a:ea typeface="Arial-Rounded" panose="020B0500000000000000" charset="0"/>
                <a:cs typeface="Times New Roman" panose="02020603050405020304" charset="0"/>
              </a:rPr>
              <a:t>chong</a:t>
            </a:r>
            <a:r>
              <a:rPr lang="en-US" sz="4000" dirty="0">
                <a:latin typeface="Times New Roman" panose="02020603050405020304" charset="0"/>
                <a:ea typeface="Arial-Rounded" panose="020B0500000000000000" charset="0"/>
                <a:cs typeface="Times New Roman" panose="02020603050405020304" charset="0"/>
              </a:rPr>
              <a:t> </a:t>
            </a:r>
            <a:r>
              <a:rPr lang="en-US" sz="4000" dirty="0" err="1">
                <a:latin typeface="Times New Roman" panose="02020603050405020304" charset="0"/>
                <a:ea typeface="Arial-Rounded" panose="020B0500000000000000" charset="0"/>
                <a:cs typeface="Times New Roman" panose="02020603050405020304" charset="0"/>
              </a:rPr>
              <a:t>chóng</a:t>
            </a:r>
            <a:r>
              <a:rPr lang="en-US" sz="4000" dirty="0">
                <a:latin typeface="Times New Roman" panose="02020603050405020304" charset="0"/>
                <a:ea typeface="Arial-Rounded" panose="020B0500000000000000" charset="0"/>
                <a:cs typeface="Times New Roman" panose="02020603050405020304" charset="0"/>
              </a:rPr>
              <a:t> </a:t>
            </a:r>
            <a:r>
              <a:rPr lang="en-US" sz="4000" dirty="0">
                <a:latin typeface="Arial-Rounded" panose="020B0500000000000000" charset="0"/>
                <a:ea typeface="Arial-Rounded" panose="020B0500000000000000" charset="0"/>
                <a:cs typeface="Arial-Rounded" panose="020B0500000000000000" charset="0"/>
              </a:rPr>
              <a:t>           </a:t>
            </a:r>
            <a:r>
              <a:rPr lang="en-US" sz="4000" dirty="0" err="1">
                <a:latin typeface="Times New Roman" panose="02020603050405020304" charset="0"/>
                <a:ea typeface="Arial-Rounded" panose="020B0500000000000000" charset="0"/>
                <a:cs typeface="Times New Roman" panose="02020603050405020304" charset="0"/>
              </a:rPr>
              <a:t>trong</a:t>
            </a:r>
            <a:r>
              <a:rPr lang="en-US" sz="4000" dirty="0">
                <a:latin typeface="Times New Roman" panose="02020603050405020304" charset="0"/>
                <a:ea typeface="Arial-Rounded" panose="020B0500000000000000" charset="0"/>
                <a:cs typeface="Times New Roman" panose="02020603050405020304" charset="0"/>
              </a:rPr>
              <a:t> </a:t>
            </a:r>
            <a:r>
              <a:rPr lang="en-US" sz="4000" dirty="0" err="1">
                <a:latin typeface="Times New Roman" panose="02020603050405020304" charset="0"/>
                <a:ea typeface="Arial-Rounded" panose="020B0500000000000000" charset="0"/>
                <a:cs typeface="Times New Roman" panose="02020603050405020304" charset="0"/>
              </a:rPr>
              <a:t>xanh</a:t>
            </a:r>
            <a:endParaRPr lang="en-US" sz="4000" dirty="0">
              <a:latin typeface="Times New Roman" panose="02020603050405020304" charset="0"/>
              <a:ea typeface="Arial-Rounded" panose="020B0500000000000000" charset="0"/>
              <a:cs typeface="Times New Roman" panose="02020603050405020304" charset="0"/>
            </a:endParaRPr>
          </a:p>
        </p:txBody>
      </p:sp>
      <p:pic>
        <p:nvPicPr>
          <p:cNvPr id="17" name="Content Placeholder 8" descr="0083"/>
          <p:cNvPicPr>
            <a:picLocks noChangeAspect="1"/>
          </p:cNvPicPr>
          <p:nvPr/>
        </p:nvPicPr>
        <p:blipFill>
          <a:blip r:embed="rId1"/>
          <a:stretch>
            <a:fillRect/>
          </a:stretch>
        </p:blipFill>
        <p:spPr>
          <a:xfrm>
            <a:off x="1180253" y="2266244"/>
            <a:ext cx="319361" cy="477807"/>
          </a:xfrm>
          <a:prstGeom prst="rect">
            <a:avLst/>
          </a:prstGeom>
        </p:spPr>
      </p:pic>
      <p:pic>
        <p:nvPicPr>
          <p:cNvPr id="18" name="Content Placeholder 8" descr="0083"/>
          <p:cNvPicPr>
            <a:picLocks noChangeAspect="1"/>
          </p:cNvPicPr>
          <p:nvPr/>
        </p:nvPicPr>
        <p:blipFill>
          <a:blip r:embed="rId1"/>
          <a:stretch>
            <a:fillRect/>
          </a:stretch>
        </p:blipFill>
        <p:spPr>
          <a:xfrm>
            <a:off x="5294490" y="2266244"/>
            <a:ext cx="438458" cy="477807"/>
          </a:xfrm>
          <a:prstGeom prst="rect">
            <a:avLst/>
          </a:prstGeom>
        </p:spPr>
      </p:pic>
      <p:pic>
        <p:nvPicPr>
          <p:cNvPr id="19" name="Content Placeholder 8" descr="0083"/>
          <p:cNvPicPr>
            <a:picLocks noChangeAspect="1"/>
          </p:cNvPicPr>
          <p:nvPr/>
        </p:nvPicPr>
        <p:blipFill>
          <a:blip r:embed="rId1"/>
          <a:stretch>
            <a:fillRect/>
          </a:stretch>
        </p:blipFill>
        <p:spPr>
          <a:xfrm>
            <a:off x="1180253" y="2919307"/>
            <a:ext cx="438458" cy="477807"/>
          </a:xfrm>
          <a:prstGeom prst="rect">
            <a:avLst/>
          </a:prstGeom>
        </p:spPr>
      </p:pic>
      <p:pic>
        <p:nvPicPr>
          <p:cNvPr id="20" name="Content Placeholder 8" descr="0083"/>
          <p:cNvPicPr>
            <a:picLocks noChangeAspect="1"/>
          </p:cNvPicPr>
          <p:nvPr/>
        </p:nvPicPr>
        <p:blipFill>
          <a:blip r:embed="rId1"/>
          <a:stretch>
            <a:fillRect/>
          </a:stretch>
        </p:blipFill>
        <p:spPr>
          <a:xfrm>
            <a:off x="5262350" y="2951193"/>
            <a:ext cx="438458" cy="477807"/>
          </a:xfrm>
          <a:prstGeom prst="rect">
            <a:avLst/>
          </a:prstGeom>
        </p:spPr>
      </p:pic>
      <p:sp>
        <p:nvSpPr>
          <p:cNvPr id="3" name="Content Placeholder 2"/>
          <p:cNvSpPr>
            <a:spLocks noGrp="1"/>
          </p:cNvSpPr>
          <p:nvPr>
            <p:ph sz="half" idx="2"/>
          </p:nvPr>
        </p:nvSpPr>
        <p:spPr/>
        <p:txBody>
          <a:bodyPr/>
          <a:lstStyle/>
          <a:p>
            <a:endParaRPr lang="en-GB"/>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845" y="138748"/>
            <a:ext cx="10972800" cy="1143000"/>
          </a:xfrm>
        </p:spPr>
        <p:txBody>
          <a:bodyPr>
            <a:normAutofit/>
          </a:bodyPr>
          <a:lstStyle/>
          <a:p>
            <a:pPr algn="ctr"/>
            <a:r>
              <a:rPr lang="en-US" sz="3700">
                <a:latin typeface="Times New Roman" panose="02020603050405020304" charset="0"/>
                <a:cs typeface="Times New Roman" panose="02020603050405020304" charset="0"/>
              </a:rPr>
              <a:t>1. Các bạn trong tranh đang chơi trò chơi gì?</a:t>
            </a:r>
            <a:endParaRPr lang="en-US" sz="3700">
              <a:latin typeface="Times New Roman" panose="02020603050405020304" charset="0"/>
              <a:cs typeface="Times New Roman" panose="02020603050405020304" charset="0"/>
            </a:endParaRPr>
          </a:p>
        </p:txBody>
      </p:sp>
      <p:pic>
        <p:nvPicPr>
          <p:cNvPr id="4" name="Content Placeholder 3"/>
          <p:cNvPicPr>
            <a:picLocks noGrp="1" noChangeAspect="1"/>
          </p:cNvPicPr>
          <p:nvPr>
            <p:ph idx="1"/>
          </p:nvPr>
        </p:nvPicPr>
        <p:blipFill>
          <a:blip r:embed="rId1"/>
          <a:stretch>
            <a:fillRect/>
          </a:stretch>
        </p:blipFill>
        <p:spPr>
          <a:xfrm>
            <a:off x="0" y="-88265"/>
            <a:ext cx="1478280" cy="899160"/>
          </a:xfrm>
          <a:prstGeom prst="rect">
            <a:avLst/>
          </a:prstGeom>
        </p:spPr>
      </p:pic>
      <p:pic>
        <p:nvPicPr>
          <p:cNvPr id="3" name="Picture 2" descr="Capture"/>
          <p:cNvPicPr>
            <a:picLocks noChangeAspect="1"/>
          </p:cNvPicPr>
          <p:nvPr/>
        </p:nvPicPr>
        <p:blipFill>
          <a:blip r:embed="rId2"/>
          <a:stretch>
            <a:fillRect/>
          </a:stretch>
        </p:blipFill>
        <p:spPr>
          <a:xfrm>
            <a:off x="2750820" y="1282065"/>
            <a:ext cx="8364855" cy="4220210"/>
          </a:xfrm>
          <a:prstGeom prst="rect">
            <a:avLst/>
          </a:prstGeom>
        </p:spPr>
      </p:pic>
      <p:sp>
        <p:nvSpPr>
          <p:cNvPr id="5" name="Cloud Callout 4"/>
          <p:cNvSpPr/>
          <p:nvPr/>
        </p:nvSpPr>
        <p:spPr>
          <a:xfrm>
            <a:off x="293370" y="1269365"/>
            <a:ext cx="3914775" cy="1399540"/>
          </a:xfrm>
          <a:prstGeom prst="cloudCallout">
            <a:avLst>
              <a:gd name="adj1" fmla="val 37527"/>
              <a:gd name="adj2" fmla="val 74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charset="0"/>
                <a:cs typeface="Times New Roman" panose="02020603050405020304" charset="0"/>
              </a:rPr>
              <a:t>Các</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bạn</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trong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tranh</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đang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chơi</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thả</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diều</a:t>
            </a:r>
            <a:endParaRPr lang="en-US" sz="2800" b="1" dirty="0">
              <a:latin typeface="Times New Roman" panose="02020603050405020304" charset="0"/>
              <a:cs typeface="Times New Roman" panose="02020603050405020304" charset="0"/>
            </a:endParaRPr>
          </a:p>
        </p:txBody>
      </p:sp>
      <p:sp>
        <p:nvSpPr>
          <p:cNvPr id="6" name="Title 1"/>
          <p:cNvSpPr>
            <a:spLocks noGrp="1"/>
          </p:cNvSpPr>
          <p:nvPr/>
        </p:nvSpPr>
        <p:spPr>
          <a:xfrm>
            <a:off x="2750820" y="535209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700" dirty="0">
                <a:latin typeface="Times New Roman" panose="02020603050405020304" charset="0"/>
                <a:cs typeface="Times New Roman" panose="02020603050405020304" charset="0"/>
              </a:rPr>
              <a:t>2. </a:t>
            </a:r>
            <a:r>
              <a:rPr lang="en-US" sz="3700" dirty="0" err="1">
                <a:latin typeface="Times New Roman" panose="02020603050405020304" charset="0"/>
                <a:cs typeface="Times New Roman" panose="02020603050405020304" charset="0"/>
              </a:rPr>
              <a:t>Em</a:t>
            </a:r>
            <a:r>
              <a:rPr lang="en-US" sz="3700" dirty="0">
                <a:latin typeface="Times New Roman" panose="02020603050405020304" charset="0"/>
                <a:cs typeface="Times New Roman" panose="02020603050405020304" charset="0"/>
              </a:rPr>
              <a:t> </a:t>
            </a:r>
            <a:r>
              <a:rPr lang="en-US" sz="3700" dirty="0" err="1">
                <a:latin typeface="Times New Roman" panose="02020603050405020304" charset="0"/>
                <a:cs typeface="Times New Roman" panose="02020603050405020304" charset="0"/>
              </a:rPr>
              <a:t>biết</a:t>
            </a:r>
            <a:r>
              <a:rPr lang="en-US" sz="3700" dirty="0">
                <a:latin typeface="Times New Roman" panose="02020603050405020304" charset="0"/>
                <a:cs typeface="Times New Roman" panose="02020603050405020304" charset="0"/>
              </a:rPr>
              <a:t> </a:t>
            </a:r>
            <a:r>
              <a:rPr lang="en-US" sz="3700" dirty="0" err="1">
                <a:latin typeface="Times New Roman" panose="02020603050405020304" charset="0"/>
                <a:cs typeface="Times New Roman" panose="02020603050405020304" charset="0"/>
              </a:rPr>
              <a:t>gì</a:t>
            </a:r>
            <a:r>
              <a:rPr lang="en-US" sz="3700" dirty="0">
                <a:latin typeface="Times New Roman" panose="02020603050405020304" charset="0"/>
                <a:cs typeface="Times New Roman" panose="02020603050405020304" charset="0"/>
              </a:rPr>
              <a:t> </a:t>
            </a:r>
            <a:r>
              <a:rPr lang="en-US" sz="3700" dirty="0" err="1">
                <a:latin typeface="Times New Roman" panose="02020603050405020304" charset="0"/>
                <a:cs typeface="Times New Roman" panose="02020603050405020304" charset="0"/>
              </a:rPr>
              <a:t>về</a:t>
            </a:r>
            <a:r>
              <a:rPr lang="en-US" sz="3700" dirty="0">
                <a:latin typeface="Times New Roman" panose="02020603050405020304" charset="0"/>
                <a:cs typeface="Times New Roman" panose="02020603050405020304" charset="0"/>
              </a:rPr>
              <a:t> </a:t>
            </a:r>
            <a:r>
              <a:rPr lang="en-US" sz="3700" dirty="0" err="1">
                <a:latin typeface="Times New Roman" panose="02020603050405020304" charset="0"/>
                <a:cs typeface="Times New Roman" panose="02020603050405020304" charset="0"/>
              </a:rPr>
              <a:t>trò</a:t>
            </a:r>
            <a:r>
              <a:rPr lang="en-US" sz="3700" dirty="0">
                <a:latin typeface="Times New Roman" panose="02020603050405020304" charset="0"/>
                <a:cs typeface="Times New Roman" panose="02020603050405020304" charset="0"/>
              </a:rPr>
              <a:t> </a:t>
            </a:r>
            <a:r>
              <a:rPr lang="en-US" sz="3700" dirty="0" err="1">
                <a:latin typeface="Times New Roman" panose="02020603050405020304" charset="0"/>
                <a:cs typeface="Times New Roman" panose="02020603050405020304" charset="0"/>
              </a:rPr>
              <a:t>chơi</a:t>
            </a:r>
            <a:r>
              <a:rPr lang="en-US" sz="3700" dirty="0">
                <a:latin typeface="Times New Roman" panose="02020603050405020304" charset="0"/>
                <a:cs typeface="Times New Roman" panose="02020603050405020304" charset="0"/>
              </a:rPr>
              <a:t> </a:t>
            </a:r>
            <a:r>
              <a:rPr lang="en-US" sz="3700" dirty="0" err="1">
                <a:latin typeface="Times New Roman" panose="02020603050405020304" charset="0"/>
                <a:cs typeface="Times New Roman" panose="02020603050405020304" charset="0"/>
              </a:rPr>
              <a:t>này</a:t>
            </a:r>
            <a:r>
              <a:rPr lang="en-US" sz="3700" dirty="0">
                <a:latin typeface="Times New Roman" panose="02020603050405020304" charset="0"/>
                <a:cs typeface="Times New Roman" panose="02020603050405020304" charset="0"/>
              </a:rPr>
              <a:t>?</a:t>
            </a:r>
            <a:endParaRPr lang="en-US" sz="3700" dirty="0">
              <a:latin typeface="Times New Roman" panose="02020603050405020304" charset="0"/>
              <a:cs typeface="Times New Roman" panose="02020603050405020304" charset="0"/>
            </a:endParaRPr>
          </a:p>
        </p:txBody>
      </p:sp>
      <p:sp>
        <p:nvSpPr>
          <p:cNvPr id="7" name="Cloud Callout 6"/>
          <p:cNvSpPr/>
          <p:nvPr/>
        </p:nvSpPr>
        <p:spPr>
          <a:xfrm>
            <a:off x="5416550" y="1066165"/>
            <a:ext cx="4239260" cy="2007870"/>
          </a:xfrm>
          <a:prstGeom prst="cloudCallout">
            <a:avLst>
              <a:gd name="adj1" fmla="val -20251"/>
              <a:gd name="adj2" fmla="val 81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charset="0"/>
                <a:cs typeface="Times New Roman" panose="02020603050405020304" charset="0"/>
              </a:rPr>
              <a:t>Diều</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được</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làm</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từ</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khung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tre</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dán</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giấy</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kín</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có</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buộc</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dây</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dài</a:t>
            </a:r>
            <a:endParaRPr lang="en-US" sz="2800" b="1" dirty="0">
              <a:latin typeface="Times New Roman" panose="02020603050405020304" charset="0"/>
              <a:cs typeface="Times New Roman" panose="0202060305040502030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ldLvl="0" animBg="1"/>
      <p:bldP spid="5" grpId="1" animBg="1"/>
      <p:bldP spid="6" grpId="0"/>
      <p:bldP spid="6" grpId="1"/>
      <p:bldP spid="7" grpId="0" bldLvl="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042160" y="490220"/>
            <a:ext cx="835723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mn-ea"/>
                <a:cs typeface="Arial-Rounded" panose="020B0500000000000000"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charset="0"/>
                <a:cs typeface="Times New Roman" panose="02020603050405020304" charset="0"/>
              </a:rPr>
              <a:t>3.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cs typeface="Times New Roman" panose="02020603050405020304" charset="0"/>
              </a:rPr>
              <a:t>Chọn</a:t>
            </a:r>
            <a:r>
              <a:rPr kumimoji="0" lang="en-US" sz="3200" b="0" i="0" u="none" strike="noStrike" kern="1200" cap="none" spc="0" normalizeH="0" baseline="0" noProof="0" dirty="0">
                <a:ln>
                  <a:noFill/>
                </a:ln>
                <a:solidFill>
                  <a:prstClr val="black"/>
                </a:solidFill>
                <a:effectLst/>
                <a:uLnTx/>
                <a:uFillTx/>
                <a:latin typeface="Times New Roman" panose="02020603050405020304" charset="0"/>
                <a:cs typeface="Times New Roman" panose="02020603050405020304" charset="0"/>
              </a:rPr>
              <a:t> a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cs typeface="Times New Roman" panose="02020603050405020304" charset="0"/>
              </a:rPr>
              <a:t>hoặc</a:t>
            </a:r>
            <a:r>
              <a:rPr kumimoji="0" lang="en-US" sz="3200" b="0" i="0" u="none" strike="noStrike" kern="1200" cap="none" spc="0" normalizeH="0" baseline="0" noProof="0" dirty="0">
                <a:ln>
                  <a:noFill/>
                </a:ln>
                <a:solidFill>
                  <a:prstClr val="black"/>
                </a:solidFill>
                <a:effectLst/>
                <a:uLnTx/>
                <a:uFillTx/>
                <a:latin typeface="Times New Roman" panose="02020603050405020304" charset="0"/>
                <a:cs typeface="Times New Roman" panose="02020603050405020304" charset="0"/>
              </a:rPr>
              <a:t> b</a:t>
            </a:r>
            <a:endParaRPr kumimoji="0" lang="en-US" sz="3200" b="0" i="0" u="none" strike="noStrike" kern="1200" cap="none" spc="0" normalizeH="0" baseline="0" noProof="0" dirty="0">
              <a:ln>
                <a:noFill/>
              </a:ln>
              <a:solidFill>
                <a:prstClr val="black"/>
              </a:solidFill>
              <a:effectLst/>
              <a:uLnTx/>
              <a:uFillTx/>
              <a:latin typeface="Times New Roman" panose="02020603050405020304" charset="0"/>
              <a:cs typeface="Times New Roman" panose="02020603050405020304" charset="0"/>
            </a:endParaRPr>
          </a:p>
        </p:txBody>
      </p:sp>
      <p:sp>
        <p:nvSpPr>
          <p:cNvPr id="15" name="Text Box 3"/>
          <p:cNvSpPr txBox="1"/>
          <p:nvPr/>
        </p:nvSpPr>
        <p:spPr>
          <a:xfrm>
            <a:off x="958427" y="1242060"/>
            <a:ext cx="835723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Times New Roman" panose="02020603050405020304" charset="0"/>
                <a:cs typeface="Times New Roman" panose="02020603050405020304" charset="0"/>
              </a:rPr>
              <a:t>b. </a:t>
            </a:r>
            <a:r>
              <a:rPr kumimoji="0" lang="en-US" sz="3200" b="0" i="0" u="none" strike="noStrike" kern="1200" cap="none" spc="0" normalizeH="0" baseline="0" noProof="0" dirty="0" err="1">
                <a:ln>
                  <a:noFill/>
                </a:ln>
                <a:solidFill>
                  <a:prstClr val="black"/>
                </a:solidFill>
                <a:effectLst/>
                <a:uLnTx/>
                <a:uFillTx/>
                <a:latin typeface="Times New Roman" panose="02020603050405020304" charset="0"/>
                <a:cs typeface="Times New Roman" panose="02020603050405020304" charset="0"/>
              </a:rPr>
              <a:t>Chọn</a:t>
            </a:r>
            <a:r>
              <a:rPr kumimoji="0" lang="en-US" sz="3200" b="0" i="0" u="none" strike="noStrike" kern="1200" cap="none" spc="0" normalizeH="0" noProof="0" dirty="0">
                <a:ln>
                  <a:noFill/>
                </a:ln>
                <a:solidFill>
                  <a:prstClr val="black"/>
                </a:solidFill>
                <a:effectLst/>
                <a:uLnTx/>
                <a:uFillTx/>
                <a:latin typeface="Times New Roman" panose="02020603050405020304" charset="0"/>
                <a:cs typeface="Times New Roman" panose="02020603050405020304"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charset="0"/>
                <a:cs typeface="Times New Roman" panose="02020603050405020304" charset="0"/>
              </a:rPr>
              <a:t>uôn</a:t>
            </a:r>
            <a:r>
              <a:rPr kumimoji="0" lang="en-US" sz="3200" b="0" i="0" u="none" strike="noStrike" kern="1200" cap="none" spc="0" normalizeH="0" noProof="0" dirty="0">
                <a:ln>
                  <a:noFill/>
                </a:ln>
                <a:solidFill>
                  <a:prstClr val="black"/>
                </a:solidFill>
                <a:effectLst/>
                <a:uLnTx/>
                <a:uFillTx/>
                <a:latin typeface="Times New Roman" panose="02020603050405020304" charset="0"/>
                <a:cs typeface="Times New Roman" panose="02020603050405020304" charset="0"/>
              </a:rPr>
              <a:t> hay </a:t>
            </a:r>
            <a:r>
              <a:rPr kumimoji="0" lang="en-US" sz="3200" b="0" i="0" u="none" strike="noStrike" kern="1200" cap="none" spc="0" normalizeH="0" noProof="0" dirty="0" err="1">
                <a:ln>
                  <a:noFill/>
                </a:ln>
                <a:solidFill>
                  <a:prstClr val="black"/>
                </a:solidFill>
                <a:effectLst/>
                <a:uLnTx/>
                <a:uFillTx/>
                <a:latin typeface="Times New Roman" panose="02020603050405020304" charset="0"/>
                <a:cs typeface="Times New Roman" panose="02020603050405020304" charset="0"/>
              </a:rPr>
              <a:t>uông</a:t>
            </a:r>
            <a:r>
              <a:rPr kumimoji="0" lang="en-US" sz="3200" b="0" i="0" u="none" strike="noStrike" kern="1200" cap="none" spc="0" normalizeH="0" noProof="0" dirty="0">
                <a:ln>
                  <a:noFill/>
                </a:ln>
                <a:solidFill>
                  <a:prstClr val="black"/>
                </a:solidFill>
                <a:effectLst/>
                <a:uLnTx/>
                <a:uFillTx/>
                <a:latin typeface="Times New Roman" panose="02020603050405020304" charset="0"/>
                <a:cs typeface="Times New Roman" panose="02020603050405020304"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charset="0"/>
                <a:cs typeface="Times New Roman" panose="02020603050405020304" charset="0"/>
              </a:rPr>
              <a:t>thay</a:t>
            </a:r>
            <a:r>
              <a:rPr kumimoji="0" lang="en-US" sz="3200" b="0" i="0" u="none" strike="noStrike" kern="1200" cap="none" spc="0" normalizeH="0" noProof="0" dirty="0">
                <a:ln>
                  <a:noFill/>
                </a:ln>
                <a:solidFill>
                  <a:prstClr val="black"/>
                </a:solidFill>
                <a:effectLst/>
                <a:uLnTx/>
                <a:uFillTx/>
                <a:latin typeface="Times New Roman" panose="02020603050405020304" charset="0"/>
                <a:cs typeface="Times New Roman" panose="02020603050405020304"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charset="0"/>
                <a:cs typeface="Times New Roman" panose="02020603050405020304" charset="0"/>
              </a:rPr>
              <a:t>cho</a:t>
            </a:r>
            <a:r>
              <a:rPr kumimoji="0" lang="en-US" sz="3200" b="0" i="0" u="none" strike="noStrike" kern="1200" cap="none" spc="0" normalizeH="0" noProof="0" dirty="0">
                <a:ln>
                  <a:noFill/>
                </a:ln>
                <a:solidFill>
                  <a:prstClr val="black"/>
                </a:solidFill>
                <a:effectLst/>
                <a:uLnTx/>
                <a:uFillTx/>
                <a:latin typeface="Times New Roman" panose="02020603050405020304" charset="0"/>
                <a:cs typeface="Times New Roman" panose="02020603050405020304" charset="0"/>
              </a:rPr>
              <a:t> ô </a:t>
            </a:r>
            <a:r>
              <a:rPr kumimoji="0" lang="en-US" sz="3200" b="0" i="0" u="none" strike="noStrike" kern="1200" cap="none" spc="0" normalizeH="0" noProof="0" dirty="0" err="1">
                <a:ln>
                  <a:noFill/>
                </a:ln>
                <a:solidFill>
                  <a:prstClr val="black"/>
                </a:solidFill>
                <a:effectLst/>
                <a:uLnTx/>
                <a:uFillTx/>
                <a:latin typeface="Times New Roman" panose="02020603050405020304" charset="0"/>
                <a:cs typeface="Times New Roman" panose="02020603050405020304" charset="0"/>
              </a:rPr>
              <a:t>vuông</a:t>
            </a:r>
            <a:endParaRPr kumimoji="0" lang="en-US" sz="3200" b="0" i="0" u="none" strike="noStrike" kern="1200" cap="none" spc="0" normalizeH="0" baseline="0" noProof="0" dirty="0">
              <a:ln>
                <a:noFill/>
              </a:ln>
              <a:solidFill>
                <a:prstClr val="black"/>
              </a:solidFill>
              <a:effectLst/>
              <a:uLnTx/>
              <a:uFillTx/>
              <a:latin typeface="Times New Roman" panose="02020603050405020304" charset="0"/>
              <a:cs typeface="Times New Roman" panose="02020603050405020304" charset="0"/>
            </a:endParaRPr>
          </a:p>
        </p:txBody>
      </p:sp>
      <p:pic>
        <p:nvPicPr>
          <p:cNvPr id="3" name="Picture 2"/>
          <p:cNvPicPr>
            <a:picLocks noChangeAspect="1"/>
          </p:cNvPicPr>
          <p:nvPr/>
        </p:nvPicPr>
        <p:blipFill>
          <a:blip r:embed="rId1"/>
          <a:stretch>
            <a:fillRect/>
          </a:stretch>
        </p:blipFill>
        <p:spPr>
          <a:xfrm>
            <a:off x="1576989" y="2139773"/>
            <a:ext cx="8357234" cy="3098271"/>
          </a:xfrm>
          <a:prstGeom prst="rect">
            <a:avLst/>
          </a:prstGeom>
        </p:spPr>
      </p:pic>
      <p:sp>
        <p:nvSpPr>
          <p:cNvPr id="5" name="Rectangle: Rounded Corners 4"/>
          <p:cNvSpPr/>
          <p:nvPr/>
        </p:nvSpPr>
        <p:spPr>
          <a:xfrm>
            <a:off x="2257778" y="4651022"/>
            <a:ext cx="1794933" cy="5870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latin typeface="Times New Roman" panose="02020603050405020304" charset="0"/>
                <a:ea typeface="Arial-Rounded" panose="020B0500000000000000" charset="0"/>
                <a:cs typeface="Times New Roman" panose="02020603050405020304" charset="0"/>
              </a:rPr>
              <a:t>Chuông</a:t>
            </a:r>
            <a:r>
              <a:rPr lang="en-US" sz="2400" dirty="0">
                <a:latin typeface="Times New Roman" panose="02020603050405020304" charset="0"/>
                <a:ea typeface="Arial-Rounded" panose="020B0500000000000000" charset="0"/>
                <a:cs typeface="Times New Roman" panose="02020603050405020304" charset="0"/>
              </a:rPr>
              <a:t> </a:t>
            </a:r>
            <a:r>
              <a:rPr lang="en-US" sz="2400" dirty="0" err="1">
                <a:latin typeface="Times New Roman" panose="02020603050405020304" charset="0"/>
                <a:ea typeface="Arial-Rounded" panose="020B0500000000000000" charset="0"/>
                <a:cs typeface="Times New Roman" panose="02020603050405020304" charset="0"/>
              </a:rPr>
              <a:t>gió</a:t>
            </a:r>
            <a:endParaRPr lang="en-US" sz="2400" dirty="0">
              <a:latin typeface="Times New Roman" panose="02020603050405020304" charset="0"/>
              <a:ea typeface="Arial-Rounded" panose="020B0500000000000000" charset="0"/>
              <a:cs typeface="Times New Roman" panose="02020603050405020304" charset="0"/>
            </a:endParaRPr>
          </a:p>
        </p:txBody>
      </p:sp>
      <p:sp>
        <p:nvSpPr>
          <p:cNvPr id="13" name="Rectangle: Rounded Corners 12"/>
          <p:cNvSpPr/>
          <p:nvPr/>
        </p:nvSpPr>
        <p:spPr>
          <a:xfrm>
            <a:off x="5137044" y="4571999"/>
            <a:ext cx="2099134" cy="5870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latin typeface="Times New Roman" panose="02020603050405020304" charset="0"/>
                <a:ea typeface="Arial-Rounded" panose="020B0500000000000000" charset="0"/>
                <a:cs typeface="Times New Roman" panose="02020603050405020304" charset="0"/>
              </a:rPr>
              <a:t>Chuồn</a:t>
            </a:r>
            <a:r>
              <a:rPr lang="en-US" sz="2400" dirty="0">
                <a:latin typeface="Times New Roman" panose="02020603050405020304" charset="0"/>
                <a:ea typeface="Arial-Rounded" panose="020B0500000000000000" charset="0"/>
                <a:cs typeface="Times New Roman" panose="02020603050405020304" charset="0"/>
              </a:rPr>
              <a:t> </a:t>
            </a:r>
            <a:r>
              <a:rPr lang="en-US" sz="2400" dirty="0" err="1">
                <a:latin typeface="Times New Roman" panose="02020603050405020304" charset="0"/>
                <a:ea typeface="Arial-Rounded" panose="020B0500000000000000" charset="0"/>
                <a:cs typeface="Times New Roman" panose="02020603050405020304" charset="0"/>
              </a:rPr>
              <a:t>chuồn</a:t>
            </a:r>
            <a:endParaRPr lang="en-US" sz="2400" dirty="0">
              <a:latin typeface="Times New Roman" panose="02020603050405020304" charset="0"/>
              <a:ea typeface="Arial-Rounded" panose="020B0500000000000000" charset="0"/>
              <a:cs typeface="Times New Roman" panose="02020603050405020304" charset="0"/>
            </a:endParaRPr>
          </a:p>
        </p:txBody>
      </p:sp>
      <p:sp>
        <p:nvSpPr>
          <p:cNvPr id="14" name="Rectangle: Rounded Corners 13"/>
          <p:cNvSpPr/>
          <p:nvPr/>
        </p:nvSpPr>
        <p:spPr>
          <a:xfrm>
            <a:off x="8038288" y="4571999"/>
            <a:ext cx="2099134" cy="5870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latin typeface="Times New Roman" panose="02020603050405020304" charset="0"/>
                <a:ea typeface="Arial-Rounded" panose="020B0500000000000000" charset="0"/>
                <a:cs typeface="Times New Roman" panose="02020603050405020304" charset="0"/>
              </a:rPr>
              <a:t>Cuộn</a:t>
            </a:r>
            <a:r>
              <a:rPr lang="en-US" sz="2400" dirty="0">
                <a:latin typeface="Times New Roman" panose="02020603050405020304" charset="0"/>
                <a:ea typeface="Arial-Rounded" panose="020B0500000000000000" charset="0"/>
                <a:cs typeface="Times New Roman" panose="02020603050405020304" charset="0"/>
              </a:rPr>
              <a:t> </a:t>
            </a:r>
            <a:r>
              <a:rPr lang="en-US" sz="2400" dirty="0" err="1">
                <a:latin typeface="Times New Roman" panose="02020603050405020304" charset="0"/>
                <a:ea typeface="Arial-Rounded" panose="020B0500000000000000" charset="0"/>
                <a:cs typeface="Times New Roman" panose="02020603050405020304" charset="0"/>
              </a:rPr>
              <a:t>chỉ</a:t>
            </a:r>
            <a:endParaRPr lang="en-US" sz="2400" dirty="0">
              <a:latin typeface="Times New Roman" panose="02020603050405020304" charset="0"/>
              <a:ea typeface="Arial-Rounded" panose="020B0500000000000000" charset="0"/>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5" grpId="0" bldLvl="0" animBg="1"/>
      <p:bldP spid="13" grpId="0" bldLvl="0" animBg="1"/>
      <p:bldP spid="1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0" y="-88265"/>
            <a:ext cx="1478280" cy="899160"/>
          </a:xfrm>
          <a:prstGeom prst="rect">
            <a:avLst/>
          </a:prstGeom>
        </p:spPr>
      </p:pic>
      <p:sp>
        <p:nvSpPr>
          <p:cNvPr id="8" name="Title 7"/>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701209" y="0"/>
            <a:ext cx="8694376" cy="5039410"/>
          </a:xfrm>
          <a:prstGeom prst="rect">
            <a:avLst/>
          </a:prstGeom>
        </p:spPr>
      </p:pic>
      <p:sp>
        <p:nvSpPr>
          <p:cNvPr id="5" name="Rectangle 4"/>
          <p:cNvSpPr/>
          <p:nvPr/>
        </p:nvSpPr>
        <p:spPr>
          <a:xfrm>
            <a:off x="318977" y="5188689"/>
            <a:ext cx="11398102" cy="13946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vi-VN" b="0" i="0" dirty="0">
                <a:solidFill>
                  <a:schemeClr val="bg1"/>
                </a:solidFill>
                <a:effectLst/>
                <a:latin typeface="Times New Roman" panose="02020603050405020304" charset="0"/>
                <a:ea typeface="Arial-Rounded" panose="020B0500000000000000" charset="0"/>
                <a:cs typeface="Times New Roman" panose="02020603050405020304" charset="0"/>
              </a:rPr>
              <a:t>“Rồng rắn lên mây</a:t>
            </a:r>
            <a:r>
              <a:rPr lang="en-US" b="0" i="0" dirty="0">
                <a:solidFill>
                  <a:schemeClr val="bg1"/>
                </a:solidFill>
                <a:effectLst/>
                <a:latin typeface="Times New Roman" panose="02020603050405020304" charset="0"/>
                <a:ea typeface="Arial-Rounded" panose="020B0500000000000000" charset="0"/>
                <a:cs typeface="Times New Roman" panose="02020603050405020304" charset="0"/>
              </a:rPr>
              <a:t> </a:t>
            </a:r>
            <a:r>
              <a:rPr lang="vi-VN" b="0" i="0" dirty="0">
                <a:solidFill>
                  <a:schemeClr val="bg1"/>
                </a:solidFill>
                <a:effectLst/>
                <a:latin typeface="Times New Roman" panose="02020603050405020304" charset="0"/>
                <a:ea typeface="Arial-Rounded" panose="020B0500000000000000" charset="0"/>
                <a:cs typeface="Times New Roman" panose="02020603050405020304" charset="0"/>
              </a:rPr>
              <a:t>là một trong những trò chơi dân gian</a:t>
            </a:r>
            <a:r>
              <a:rPr lang="en-US" dirty="0">
                <a:solidFill>
                  <a:schemeClr val="bg1"/>
                </a:solidFill>
                <a:latin typeface="Times New Roman" panose="02020603050405020304" charset="0"/>
                <a:ea typeface="Arial-Rounded" panose="020B0500000000000000" charset="0"/>
                <a:cs typeface="Times New Roman" panose="02020603050405020304" charset="0"/>
              </a:rPr>
              <a:t>, </a:t>
            </a:r>
            <a:r>
              <a:rPr lang="vi-VN" b="0" i="0" dirty="0">
                <a:solidFill>
                  <a:schemeClr val="bg1"/>
                </a:solidFill>
                <a:effectLst/>
                <a:latin typeface="Times New Roman" panose="02020603050405020304" charset="0"/>
                <a:ea typeface="Arial-Rounded" panose="020B0500000000000000" charset="0"/>
                <a:cs typeface="Times New Roman" panose="02020603050405020304" charset="0"/>
              </a:rPr>
              <a:t>chơi theo nhóm, các người chơi được phân vai và phải thực hiện vai chơi của mình trong sự phối hợp với người khác.</a:t>
            </a:r>
            <a:endParaRPr lang="vi-VN" b="0" i="0" dirty="0">
              <a:solidFill>
                <a:schemeClr val="bg1"/>
              </a:solidFill>
              <a:effectLst/>
              <a:latin typeface="Times New Roman" panose="02020603050405020304" charset="0"/>
              <a:ea typeface="Arial-Rounded" panose="020B0500000000000000" charset="0"/>
              <a:cs typeface="Times New Roman" panose="02020603050405020304" charset="0"/>
            </a:endParaRPr>
          </a:p>
          <a:p>
            <a:pPr algn="l"/>
            <a:r>
              <a:rPr lang="vi-VN" b="0" i="0" dirty="0">
                <a:solidFill>
                  <a:schemeClr val="bg1"/>
                </a:solidFill>
                <a:effectLst/>
                <a:latin typeface="Times New Roman" panose="02020603050405020304" charset="0"/>
                <a:ea typeface="Arial-Rounded" panose="020B0500000000000000" charset="0"/>
                <a:cs typeface="Times New Roman" panose="0202060305040502030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a:solidFill>
                  <a:schemeClr val="bg1"/>
                </a:solidFill>
                <a:effectLst/>
                <a:latin typeface="Times New Roman" panose="02020603050405020304" charset="0"/>
                <a:ea typeface="Arial-Rounded" panose="020B0500000000000000" charset="0"/>
                <a:cs typeface="Times New Roman" panose="02020603050405020304" charset="0"/>
              </a:rPr>
              <a:t>“Rồng rắn lên mây/ Có cây lúc </a:t>
            </a:r>
            <a:r>
              <a:rPr lang="en-US" altLang="vi-VN" b="0" i="1" dirty="0">
                <a:solidFill>
                  <a:schemeClr val="bg1"/>
                </a:solidFill>
                <a:effectLst/>
                <a:latin typeface="Times New Roman" panose="02020603050405020304" charset="0"/>
                <a:ea typeface="Arial-Rounded" panose="020B0500000000000000" charset="0"/>
                <a:cs typeface="Times New Roman" panose="02020603050405020304" charset="0"/>
              </a:rPr>
              <a:t>núc nác </a:t>
            </a:r>
            <a:r>
              <a:rPr lang="vi-VN" b="0" i="1" dirty="0">
                <a:solidFill>
                  <a:schemeClr val="bg1"/>
                </a:solidFill>
                <a:effectLst/>
                <a:latin typeface="Times New Roman" panose="02020603050405020304" charset="0"/>
                <a:ea typeface="Arial-Rounded" panose="020B0500000000000000" charset="0"/>
                <a:cs typeface="Times New Roman" panose="02020603050405020304" charset="0"/>
              </a:rPr>
              <a:t>/ Hỏi thăm thầy thuốc/ Có nhà hay không?”.</a:t>
            </a:r>
            <a:endParaRPr lang="vi-VN" b="0" i="0" dirty="0">
              <a:solidFill>
                <a:schemeClr val="bg1"/>
              </a:solidFill>
              <a:effectLst/>
              <a:latin typeface="Times New Roman" panose="02020603050405020304" charset="0"/>
              <a:ea typeface="Arial-Rounded" panose="020B0500000000000000"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1375410" y="749300"/>
            <a:ext cx="8648700" cy="2298700"/>
          </a:xfrm>
          <a:prstGeom prst="rect">
            <a:avLst/>
          </a:prstGeom>
        </p:spPr>
      </p:pic>
      <p:pic>
        <p:nvPicPr>
          <p:cNvPr id="11" name="Picture 10"/>
          <p:cNvPicPr>
            <a:picLocks noChangeAspect="1"/>
          </p:cNvPicPr>
          <p:nvPr/>
        </p:nvPicPr>
        <p:blipFill>
          <a:blip r:embed="rId2"/>
          <a:stretch>
            <a:fillRect/>
          </a:stretch>
        </p:blipFill>
        <p:spPr>
          <a:xfrm>
            <a:off x="1375410" y="3403600"/>
            <a:ext cx="8801100" cy="3359150"/>
          </a:xfrm>
          <a:prstGeom prst="rect">
            <a:avLst/>
          </a:prstGeom>
        </p:spPr>
      </p:pic>
      <p:sp>
        <p:nvSpPr>
          <p:cNvPr id="16" name="Cloud 15"/>
          <p:cNvSpPr/>
          <p:nvPr/>
        </p:nvSpPr>
        <p:spPr>
          <a:xfrm>
            <a:off x="8985406" y="1002891"/>
            <a:ext cx="3048000" cy="1862546"/>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Arial-Rounded" panose="020B0500000000000000" charset="0"/>
                <a:ea typeface="Arial-Rounded" panose="020B0500000000000000" charset="0"/>
                <a:cs typeface="Arial-Rounded" panose="020B0500000000000000" charset="0"/>
              </a:rPr>
              <a:t>Đọc mẫu</a:t>
            </a:r>
            <a:endParaRPr kumimoji="0" lang="en-US" sz="3600" b="1" i="0" u="none" strike="noStrike" kern="1200" cap="none" spc="0" normalizeH="0" baseline="0" noProof="0" dirty="0">
              <a:ln>
                <a:noFill/>
              </a:ln>
              <a:solidFill>
                <a:prstClr val="black"/>
              </a:solidFill>
              <a:effectLst/>
              <a:uLnTx/>
              <a:uFillTx/>
              <a:latin typeface="Arial-Rounded" panose="020B0500000000000000" charset="0"/>
              <a:ea typeface="Arial-Rounded" panose="020B0500000000000000" charset="0"/>
              <a:cs typeface="Arial-Rounded" panose="020B0500000000000000" charset="0"/>
            </a:endParaRPr>
          </a:p>
        </p:txBody>
      </p:sp>
      <p:sp>
        <p:nvSpPr>
          <p:cNvPr id="5" name="TextBox 4"/>
          <p:cNvSpPr txBox="1"/>
          <p:nvPr/>
        </p:nvSpPr>
        <p:spPr>
          <a:xfrm>
            <a:off x="4321112" y="154956"/>
            <a:ext cx="2359741" cy="46037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sz="2400" dirty="0" err="1" smtClean="0">
                <a:solidFill>
                  <a:prstClr val="black"/>
                </a:solidFill>
                <a:latin typeface="Times New Roman" panose="02020603050405020304" charset="0"/>
                <a:cs typeface="Times New Roman" panose="02020603050405020304" charset="0"/>
              </a:rPr>
              <a:t>Rồng</a:t>
            </a:r>
            <a:r>
              <a:rPr lang="en-US" sz="2400" dirty="0" smtClean="0">
                <a:solidFill>
                  <a:prstClr val="black"/>
                </a:solidFill>
                <a:latin typeface="Times New Roman" panose="02020603050405020304" charset="0"/>
                <a:cs typeface="Times New Roman" panose="02020603050405020304" charset="0"/>
              </a:rPr>
              <a:t> </a:t>
            </a:r>
            <a:r>
              <a:rPr lang="en-US" sz="2400" dirty="0" err="1" smtClean="0">
                <a:solidFill>
                  <a:prstClr val="black"/>
                </a:solidFill>
                <a:latin typeface="Times New Roman" panose="02020603050405020304" charset="0"/>
                <a:cs typeface="Times New Roman" panose="02020603050405020304" charset="0"/>
              </a:rPr>
              <a:t>rắn lên mây.</a:t>
            </a:r>
            <a:endParaRPr kumimoji="0" lang="en-US" sz="24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grpId="0" nodeType="clickEffect">
                                  <p:stCondLst>
                                    <p:cond delay="0"/>
                                  </p:stCondLst>
                                  <p:childTnLst>
                                    <p:animClr clrSpc="rgb" dir="cw">
                                      <p:cBhvr override="childStyle">
                                        <p:cTn id="25" dur="2000" fill="hold"/>
                                        <p:tgtEl>
                                          <p:spTgt spid="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30992" y="1641491"/>
            <a:ext cx="23597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dirty="0" err="1" smtClean="0">
                <a:solidFill>
                  <a:prstClr val="black"/>
                </a:solidFill>
                <a:latin typeface="Times New Roman" panose="02020603050405020304" charset="0"/>
                <a:cs typeface="Times New Roman" panose="02020603050405020304" charset="0"/>
              </a:rPr>
              <a:t>Rồng</a:t>
            </a:r>
            <a:r>
              <a:rPr lang="en-US" sz="4000" dirty="0" smtClean="0">
                <a:solidFill>
                  <a:prstClr val="black"/>
                </a:solidFill>
                <a:latin typeface="Times New Roman" panose="02020603050405020304" charset="0"/>
                <a:cs typeface="Times New Roman" panose="02020603050405020304" charset="0"/>
              </a:rPr>
              <a:t> </a:t>
            </a:r>
            <a:r>
              <a:rPr lang="en-US" sz="4000" dirty="0" err="1" smtClean="0">
                <a:solidFill>
                  <a:prstClr val="black"/>
                </a:solidFill>
                <a:latin typeface="Times New Roman" panose="02020603050405020304" charset="0"/>
                <a:cs typeface="Times New Roman" panose="02020603050405020304" charset="0"/>
              </a:rPr>
              <a:t>rắn</a:t>
            </a:r>
            <a:endParaRPr kumimoji="0" lang="en-US" sz="40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6" name="TextBox 5"/>
          <p:cNvSpPr txBox="1"/>
          <p:nvPr/>
        </p:nvSpPr>
        <p:spPr>
          <a:xfrm>
            <a:off x="4650655" y="2492822"/>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dirty="0" err="1">
                <a:solidFill>
                  <a:prstClr val="black"/>
                </a:solidFill>
                <a:latin typeface="Times New Roman" panose="02020603050405020304" charset="0"/>
                <a:cs typeface="Times New Roman" panose="02020603050405020304" charset="0"/>
              </a:rPr>
              <a:t>v</a:t>
            </a:r>
            <a:r>
              <a:rPr lang="en-US" sz="4000" dirty="0" err="1" smtClean="0">
                <a:solidFill>
                  <a:prstClr val="black"/>
                </a:solidFill>
                <a:latin typeface="Times New Roman" panose="02020603050405020304" charset="0"/>
                <a:cs typeface="Times New Roman" panose="02020603050405020304" charset="0"/>
              </a:rPr>
              <a:t>òng</a:t>
            </a:r>
            <a:r>
              <a:rPr lang="en-US" sz="4000" dirty="0" smtClean="0">
                <a:solidFill>
                  <a:prstClr val="black"/>
                </a:solidFill>
                <a:latin typeface="Times New Roman" panose="02020603050405020304" charset="0"/>
                <a:cs typeface="Times New Roman" panose="02020603050405020304" charset="0"/>
              </a:rPr>
              <a:t> </a:t>
            </a:r>
            <a:r>
              <a:rPr lang="en-US" sz="4000" dirty="0" err="1" smtClean="0">
                <a:solidFill>
                  <a:prstClr val="black"/>
                </a:solidFill>
                <a:latin typeface="Times New Roman" panose="02020603050405020304" charset="0"/>
                <a:cs typeface="Times New Roman" panose="02020603050405020304" charset="0"/>
              </a:rPr>
              <a:t>vèo</a:t>
            </a:r>
            <a:endParaRPr kumimoji="0" lang="en-US" sz="40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10" name="TextBox 9"/>
          <p:cNvSpPr txBox="1"/>
          <p:nvPr/>
        </p:nvSpPr>
        <p:spPr>
          <a:xfrm>
            <a:off x="4700128" y="3267574"/>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dirty="0" err="1">
                <a:solidFill>
                  <a:prstClr val="black"/>
                </a:solidFill>
                <a:latin typeface="Times New Roman" panose="02020603050405020304" charset="0"/>
                <a:cs typeface="Times New Roman" panose="02020603050405020304" charset="0"/>
              </a:rPr>
              <a:t>n</a:t>
            </a:r>
            <a:r>
              <a:rPr lang="en-US" sz="4000" dirty="0" err="1" smtClean="0">
                <a:solidFill>
                  <a:prstClr val="black"/>
                </a:solidFill>
                <a:latin typeface="Times New Roman" panose="02020603050405020304" charset="0"/>
                <a:cs typeface="Times New Roman" panose="02020603050405020304" charset="0"/>
              </a:rPr>
              <a:t>úc</a:t>
            </a:r>
            <a:r>
              <a:rPr lang="en-US" sz="4000" dirty="0" smtClean="0">
                <a:solidFill>
                  <a:prstClr val="black"/>
                </a:solidFill>
                <a:latin typeface="Times New Roman" panose="02020603050405020304" charset="0"/>
                <a:cs typeface="Times New Roman" panose="02020603050405020304" charset="0"/>
              </a:rPr>
              <a:t> </a:t>
            </a:r>
            <a:r>
              <a:rPr lang="en-US" sz="4000" dirty="0" err="1" smtClean="0">
                <a:solidFill>
                  <a:prstClr val="black"/>
                </a:solidFill>
                <a:latin typeface="Times New Roman" panose="02020603050405020304" charset="0"/>
                <a:cs typeface="Times New Roman" panose="02020603050405020304" charset="0"/>
              </a:rPr>
              <a:t>nác</a:t>
            </a:r>
            <a:endParaRPr kumimoji="0" lang="en-US" sz="40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pic>
        <p:nvPicPr>
          <p:cNvPr id="17" name="18"/>
          <p:cNvPicPr>
            <a:picLocks noChangeAspect="1"/>
          </p:cNvPicPr>
          <p:nvPr/>
        </p:nvPicPr>
        <p:blipFill rotWithShape="1">
          <a:blip r:embed="rId1" cstate="screen"/>
          <a:srcRect t="5326"/>
          <a:stretch>
            <a:fillRect/>
          </a:stretch>
        </p:blipFill>
        <p:spPr>
          <a:xfrm>
            <a:off x="-320843" y="-72642"/>
            <a:ext cx="2830287" cy="2565464"/>
          </a:xfrm>
          <a:prstGeom prst="rect">
            <a:avLst/>
          </a:prstGeom>
        </p:spPr>
      </p:pic>
      <p:sp>
        <p:nvSpPr>
          <p:cNvPr id="13" name="Rectangle: Rounded Corners 12"/>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err="1">
                <a:ln>
                  <a:noFill/>
                </a:ln>
                <a:solidFill>
                  <a:srgbClr val="F2F2E9"/>
                </a:solidFill>
                <a:effectLst/>
                <a:uLnTx/>
                <a:uFillTx/>
                <a:latin typeface="Times New Roman" panose="02020603050405020304" charset="0"/>
                <a:ea typeface="+mn-ea"/>
                <a:cs typeface="Times New Roman" panose="02020603050405020304"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charset="0"/>
                <a:ea typeface="+mn-ea"/>
                <a:cs typeface="Times New Roman" panose="02020603050405020304"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charset="0"/>
                <a:ea typeface="+mn-ea"/>
                <a:cs typeface="Times New Roman" panose="02020603050405020304"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charset="0"/>
                <a:ea typeface="+mn-ea"/>
                <a:cs typeface="Times New Roman" panose="02020603050405020304"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charset="0"/>
                <a:ea typeface="+mn-ea"/>
                <a:cs typeface="Times New Roman" panose="02020603050405020304"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charset="0"/>
                <a:ea typeface="+mn-ea"/>
                <a:cs typeface="Times New Roman" panose="02020603050405020304"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charset="0"/>
                <a:ea typeface="+mn-ea"/>
                <a:cs typeface="Times New Roman" panose="02020603050405020304"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charset="0"/>
              <a:ea typeface="+mn-ea"/>
              <a:cs typeface="Times New Roman" panose="02020603050405020304" charset="0"/>
            </a:endParaRPr>
          </a:p>
        </p:txBody>
      </p:sp>
      <p:sp>
        <p:nvSpPr>
          <p:cNvPr id="7" name="TextBox 6"/>
          <p:cNvSpPr txBox="1"/>
          <p:nvPr/>
        </p:nvSpPr>
        <p:spPr>
          <a:xfrm>
            <a:off x="4542808" y="398951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dirty="0" err="1">
                <a:solidFill>
                  <a:prstClr val="black"/>
                </a:solidFill>
                <a:latin typeface="Times New Roman" panose="02020603050405020304" charset="0"/>
                <a:cs typeface="Times New Roman" panose="02020603050405020304" charset="0"/>
              </a:rPr>
              <a:t>k</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charset="0"/>
                <a:ea typeface="+mn-ea"/>
                <a:cs typeface="Times New Roman" panose="02020603050405020304" charset="0"/>
              </a:rPr>
              <a:t>húc</a:t>
            </a:r>
            <a:r>
              <a:rPr kumimoji="0" lang="en-US" sz="4000" b="0" i="0" u="none" strike="noStrike" kern="1200" cap="none" spc="0" normalizeH="0" noProof="0" dirty="0" smtClean="0">
                <a:ln>
                  <a:noFill/>
                </a:ln>
                <a:solidFill>
                  <a:prstClr val="black"/>
                </a:solidFill>
                <a:effectLst/>
                <a:uLnTx/>
                <a:uFillTx/>
                <a:latin typeface="Times New Roman" panose="02020603050405020304" charset="0"/>
                <a:ea typeface="+mn-ea"/>
                <a:cs typeface="Times New Roman" panose="02020603050405020304"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charset="0"/>
                <a:ea typeface="+mn-ea"/>
                <a:cs typeface="Times New Roman" panose="02020603050405020304" charset="0"/>
              </a:rPr>
              <a:t>đầu</a:t>
            </a:r>
            <a:endParaRPr kumimoji="0" lang="en-US" sz="40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8" name="TextBox 7"/>
          <p:cNvSpPr txBox="1"/>
          <p:nvPr/>
        </p:nvSpPr>
        <p:spPr>
          <a:xfrm>
            <a:off x="4700128" y="470783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dirty="0" err="1">
                <a:solidFill>
                  <a:prstClr val="black"/>
                </a:solidFill>
                <a:latin typeface="Times New Roman" panose="02020603050405020304" charset="0"/>
                <a:cs typeface="Times New Roman" panose="02020603050405020304" charset="0"/>
              </a:rPr>
              <a:t>k</a:t>
            </a:r>
            <a:r>
              <a:rPr lang="en-US" sz="4000" noProof="0" dirty="0" err="1" smtClean="0">
                <a:solidFill>
                  <a:prstClr val="black"/>
                </a:solidFill>
                <a:latin typeface="Times New Roman" panose="02020603050405020304" charset="0"/>
                <a:cs typeface="Times New Roman" panose="02020603050405020304" charset="0"/>
              </a:rPr>
              <a:t>húc</a:t>
            </a:r>
            <a:r>
              <a:rPr lang="en-US" sz="4000" noProof="0" dirty="0" smtClean="0">
                <a:solidFill>
                  <a:prstClr val="black"/>
                </a:solidFill>
                <a:latin typeface="Times New Roman" panose="02020603050405020304" charset="0"/>
                <a:cs typeface="Times New Roman" panose="02020603050405020304" charset="0"/>
              </a:rPr>
              <a:t> </a:t>
            </a:r>
            <a:r>
              <a:rPr lang="en-US" sz="4000" noProof="0" dirty="0" err="1" smtClean="0">
                <a:solidFill>
                  <a:prstClr val="black"/>
                </a:solidFill>
                <a:latin typeface="Times New Roman" panose="02020603050405020304" charset="0"/>
                <a:cs typeface="Times New Roman" panose="02020603050405020304" charset="0"/>
              </a:rPr>
              <a:t>giữa</a:t>
            </a:r>
            <a:endParaRPr kumimoji="0" lang="en-US" sz="40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9" name="TextBox 8"/>
          <p:cNvSpPr txBox="1"/>
          <p:nvPr/>
        </p:nvSpPr>
        <p:spPr>
          <a:xfrm>
            <a:off x="4700128" y="5394854"/>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dirty="0" err="1">
                <a:solidFill>
                  <a:prstClr val="black"/>
                </a:solidFill>
                <a:latin typeface="Times New Roman" panose="02020603050405020304" charset="0"/>
                <a:cs typeface="Times New Roman" panose="02020603050405020304" charset="0"/>
              </a:rPr>
              <a:t>k</a:t>
            </a:r>
            <a:r>
              <a:rPr lang="en-US" sz="4000" noProof="0" dirty="0" err="1" smtClean="0">
                <a:solidFill>
                  <a:prstClr val="black"/>
                </a:solidFill>
                <a:latin typeface="Times New Roman" panose="02020603050405020304" charset="0"/>
                <a:cs typeface="Times New Roman" panose="02020603050405020304" charset="0"/>
              </a:rPr>
              <a:t>húc</a:t>
            </a:r>
            <a:r>
              <a:rPr lang="en-US" sz="4000" noProof="0" dirty="0" smtClean="0">
                <a:solidFill>
                  <a:prstClr val="black"/>
                </a:solidFill>
                <a:latin typeface="Times New Roman" panose="02020603050405020304" charset="0"/>
                <a:cs typeface="Times New Roman" panose="02020603050405020304" charset="0"/>
              </a:rPr>
              <a:t> </a:t>
            </a:r>
            <a:r>
              <a:rPr lang="en-US" sz="4000" noProof="0" dirty="0" err="1" smtClean="0">
                <a:solidFill>
                  <a:prstClr val="black"/>
                </a:solidFill>
                <a:latin typeface="Times New Roman" panose="02020603050405020304" charset="0"/>
                <a:cs typeface="Times New Roman" panose="02020603050405020304" charset="0"/>
              </a:rPr>
              <a:t>đuôi</a:t>
            </a:r>
            <a:endParaRPr kumimoji="0" lang="en-US" sz="40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1"/>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15731" y="2243748"/>
              <a:ext cx="1711988" cy="1753235"/>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charset="0"/>
                  <a:ea typeface="Arial-Rounded" panose="020B0500000000000000" charset="0"/>
                  <a:cs typeface="Times New Roman" panose="0202060305040502030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charset="0"/>
                <a:ea typeface="Arial-Rounded" panose="020B0500000000000000" charset="0"/>
                <a:cs typeface="Times New Roman" panose="02020603050405020304" charset="0"/>
                <a:sym typeface="+mn-lt"/>
              </a:endParaRPr>
            </a:p>
          </p:txBody>
        </p:sp>
      </p:grpSp>
      <p:sp>
        <p:nvSpPr>
          <p:cNvPr id="44" name="TextBox 43"/>
          <p:cNvSpPr txBox="1"/>
          <p:nvPr/>
        </p:nvSpPr>
        <p:spPr>
          <a:xfrm>
            <a:off x="4081780" y="916940"/>
            <a:ext cx="8110855" cy="1076325"/>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dirty="0">
              <a:ln>
                <a:noFill/>
              </a:ln>
              <a:solidFill>
                <a:srgbClr val="FF0000"/>
              </a:solidFill>
              <a:effectLst/>
              <a:uLnTx/>
              <a:uFillTx/>
              <a:latin typeface="Times New Roman" panose="02020603050405020304" charset="0"/>
              <a:ea typeface="Arial-Rounded" panose="020B0500000000000000" charset="0"/>
              <a:cs typeface="Times New Roman" panose="02020603050405020304" charset="0"/>
            </a:endParaRPr>
          </a:p>
          <a:p>
            <a:pPr marL="0" marR="0" lvl="0" indent="0" algn="ctr" defTabSz="913130" rtl="0" eaLnBrk="1" fontAlgn="base" latinLnBrk="0" hangingPunct="1">
              <a:lnSpc>
                <a:spcPct val="100000"/>
              </a:lnSpc>
              <a:spcBef>
                <a:spcPct val="0"/>
              </a:spcBef>
              <a:spcAft>
                <a:spcPct val="0"/>
              </a:spcAft>
              <a:buClrTx/>
              <a:buSzTx/>
              <a:buFontTx/>
              <a:buNone/>
              <a:defRPr/>
            </a:pP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Là</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một</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loại</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cây</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dùng</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để</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làm</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thuốc</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chữa</a:t>
            </a:r>
            <a:r>
              <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baseline="0" noProof="0" dirty="0" err="1"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bệnh</a:t>
            </a:r>
            <a:r>
              <a:rPr kumimoji="0" lang="en-US" altLang="vi-VN" sz="2800" b="0" i="0" u="none" strike="noStrike" kern="1200" cap="none" spc="0" normalizeH="0" baseline="0" noProof="0" dirty="0"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a:t>
            </a:r>
            <a:endPar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020" y="2502985"/>
            <a:ext cx="6371303" cy="3569109"/>
          </a:xfrm>
          <a:prstGeom prst="rect">
            <a:avLst/>
          </a:prstGeom>
        </p:spPr>
      </p:pic>
      <p:sp>
        <p:nvSpPr>
          <p:cNvPr id="2" name="Text Box 1"/>
          <p:cNvSpPr txBox="1"/>
          <p:nvPr/>
        </p:nvSpPr>
        <p:spPr>
          <a:xfrm>
            <a:off x="1437640" y="1348105"/>
            <a:ext cx="2487930" cy="645160"/>
          </a:xfrm>
          <a:prstGeom prst="rect">
            <a:avLst/>
          </a:prstGeom>
          <a:noFill/>
        </p:spPr>
        <p:txBody>
          <a:bodyPr wrap="square" rtlCol="0" anchor="t">
            <a:spAutoFit/>
          </a:bodyPr>
          <a:p>
            <a:pPr marL="0" marR="0" lvl="0" indent="0" algn="ctr" defTabSz="913130" rtl="0" eaLnBrk="1" fontAlgn="base" latinLnBrk="0" hangingPunct="1">
              <a:lnSpc>
                <a:spcPct val="100000"/>
              </a:lnSpc>
              <a:spcBef>
                <a:spcPct val="0"/>
              </a:spcBef>
              <a:spcAft>
                <a:spcPct val="0"/>
              </a:spcAft>
              <a:buClrTx/>
              <a:buSzTx/>
              <a:buFontTx/>
              <a:buNone/>
              <a:defRPr/>
            </a:pPr>
            <a:r>
              <a:rPr lang="en-US" sz="3600" noProof="0" dirty="0" err="1">
                <a:ln>
                  <a:noFill/>
                </a:ln>
                <a:solidFill>
                  <a:srgbClr val="FF0000"/>
                </a:solidFill>
                <a:effectLst/>
                <a:uLnTx/>
                <a:uFillTx/>
                <a:latin typeface="Times New Roman" panose="02020603050405020304" charset="0"/>
                <a:ea typeface="Arial-Rounded" panose="020B0500000000000000" charset="0"/>
                <a:cs typeface="Times New Roman" panose="02020603050405020304" charset="0"/>
                <a:sym typeface="+mn-ea"/>
              </a:rPr>
              <a:t>Cây</a:t>
            </a:r>
            <a:r>
              <a:rPr lang="en-US" sz="3600" noProof="0" dirty="0">
                <a:ln>
                  <a:noFill/>
                </a:ln>
                <a:solidFill>
                  <a:srgbClr val="FF0000"/>
                </a:solidFill>
                <a:effectLst/>
                <a:uLnTx/>
                <a:uFillTx/>
                <a:latin typeface="Times New Roman" panose="02020603050405020304" charset="0"/>
                <a:ea typeface="Arial-Rounded" panose="020B0500000000000000" charset="0"/>
                <a:cs typeface="Times New Roman" panose="02020603050405020304" charset="0"/>
                <a:sym typeface="+mn-ea"/>
              </a:rPr>
              <a:t> </a:t>
            </a:r>
            <a:r>
              <a:rPr lang="en-US" sz="3600" noProof="0" dirty="0" err="1">
                <a:ln>
                  <a:noFill/>
                </a:ln>
                <a:solidFill>
                  <a:srgbClr val="FF0000"/>
                </a:solidFill>
                <a:effectLst/>
                <a:uLnTx/>
                <a:uFillTx/>
                <a:latin typeface="Times New Roman" panose="02020603050405020304" charset="0"/>
                <a:ea typeface="Arial-Rounded" panose="020B0500000000000000" charset="0"/>
                <a:cs typeface="Times New Roman" panose="02020603050405020304" charset="0"/>
                <a:sym typeface="+mn-ea"/>
              </a:rPr>
              <a:t>núc</a:t>
            </a:r>
            <a:r>
              <a:rPr lang="en-US" sz="3600" noProof="0" dirty="0">
                <a:ln>
                  <a:noFill/>
                </a:ln>
                <a:solidFill>
                  <a:srgbClr val="FF0000"/>
                </a:solidFill>
                <a:effectLst/>
                <a:uLnTx/>
                <a:uFillTx/>
                <a:latin typeface="Times New Roman" panose="02020603050405020304" charset="0"/>
                <a:ea typeface="Arial-Rounded" panose="020B0500000000000000" charset="0"/>
                <a:cs typeface="Times New Roman" panose="02020603050405020304" charset="0"/>
                <a:sym typeface="+mn-ea"/>
              </a:rPr>
              <a:t> </a:t>
            </a:r>
            <a:r>
              <a:rPr lang="en-US" sz="3600" noProof="0" dirty="0" err="1">
                <a:ln>
                  <a:noFill/>
                </a:ln>
                <a:solidFill>
                  <a:srgbClr val="FF0000"/>
                </a:solidFill>
                <a:effectLst/>
                <a:uLnTx/>
                <a:uFillTx/>
                <a:latin typeface="Times New Roman" panose="02020603050405020304" charset="0"/>
                <a:ea typeface="Arial-Rounded" panose="020B0500000000000000" charset="0"/>
                <a:cs typeface="Times New Roman" panose="02020603050405020304" charset="0"/>
                <a:sym typeface="+mn-ea"/>
              </a:rPr>
              <a:t>nác</a:t>
            </a:r>
            <a:endParaRPr lang="en-US" sz="36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4" grpId="0"/>
      <p:bldP spid="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1"/>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7" name="Group 6"/>
          <p:cNvGrpSpPr/>
          <p:nvPr/>
        </p:nvGrpSpPr>
        <p:grpSpPr>
          <a:xfrm>
            <a:off x="176498" y="2349314"/>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15731" y="2243748"/>
              <a:ext cx="1711988" cy="1753235"/>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charset="0"/>
                  <a:ea typeface="Arial-Rounded" panose="020B0500000000000000" charset="0"/>
                  <a:cs typeface="Times New Roman" panose="0202060305040502030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charset="0"/>
                <a:ea typeface="Arial-Rounded" panose="020B0500000000000000" charset="0"/>
                <a:cs typeface="Times New Roman" panose="02020603050405020304" charset="0"/>
                <a:sym typeface="+mn-lt"/>
              </a:endParaRPr>
            </a:p>
          </p:txBody>
        </p:sp>
      </p:grpSp>
      <p:pic>
        <p:nvPicPr>
          <p:cNvPr id="5" name="Picture 4"/>
          <p:cNvPicPr>
            <a:picLocks noChangeAspect="1"/>
          </p:cNvPicPr>
          <p:nvPr/>
        </p:nvPicPr>
        <p:blipFill>
          <a:blip r:embed="rId2"/>
          <a:stretch>
            <a:fillRect/>
          </a:stretch>
        </p:blipFill>
        <p:spPr>
          <a:xfrm>
            <a:off x="11285220" y="95250"/>
            <a:ext cx="906780" cy="848360"/>
          </a:xfrm>
          <a:prstGeom prst="rect">
            <a:avLst/>
          </a:prstGeom>
        </p:spPr>
      </p:pic>
      <p:grpSp>
        <p:nvGrpSpPr>
          <p:cNvPr id="21" name="Group 20"/>
          <p:cNvGrpSpPr/>
          <p:nvPr/>
        </p:nvGrpSpPr>
        <p:grpSpPr>
          <a:xfrm>
            <a:off x="2444115" y="657225"/>
            <a:ext cx="2792095" cy="1244600"/>
            <a:chOff x="172324" y="1157225"/>
            <a:chExt cx="2109019" cy="1406784"/>
          </a:xfrm>
        </p:grpSpPr>
        <p:sp>
          <p:nvSpPr>
            <p:cNvPr id="22" name="Hexagon 21"/>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Rounded" panose="020B0500000000000000" charset="0"/>
                <a:ea typeface="Arial-Rounded" panose="020B0500000000000000" charset="0"/>
                <a:cs typeface="Arial-Rounded" panose="020B0500000000000000" charset="0"/>
              </a:endParaRPr>
            </a:p>
          </p:txBody>
        </p:sp>
        <p:sp>
          <p:nvSpPr>
            <p:cNvPr id="23" name="TextBox 22"/>
            <p:cNvSpPr txBox="1"/>
            <p:nvPr/>
          </p:nvSpPr>
          <p:spPr>
            <a:xfrm>
              <a:off x="247693" y="1495796"/>
              <a:ext cx="710965" cy="729231"/>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en-US" sz="3600" b="0" i="0" u="none" strike="noStrike" kern="1200" cap="none" spc="0" normalizeH="0" baseline="0" noProof="0" dirty="0" err="1" smtClean="0">
                  <a:ln>
                    <a:noFill/>
                  </a:ln>
                  <a:solidFill>
                    <a:srgbClr val="FF0000"/>
                  </a:solidFill>
                  <a:effectLst/>
                  <a:uLnTx/>
                  <a:uFillTx/>
                  <a:latin typeface="Times New Roman" panose="02020603050405020304" charset="0"/>
                  <a:ea typeface="Arial-Rounded" panose="020B0500000000000000" charset="0"/>
                  <a:cs typeface="Times New Roman" panose="02020603050405020304" charset="0"/>
                </a:rPr>
                <a:t>Cản</a:t>
              </a:r>
              <a:endPar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endParaRPr>
            </a:p>
          </p:txBody>
        </p:sp>
      </p:grpSp>
      <p:grpSp>
        <p:nvGrpSpPr>
          <p:cNvPr id="19" name="Group 18"/>
          <p:cNvGrpSpPr/>
          <p:nvPr/>
        </p:nvGrpSpPr>
        <p:grpSpPr>
          <a:xfrm>
            <a:off x="2444115" y="1663700"/>
            <a:ext cx="8399780" cy="2655572"/>
            <a:chOff x="172324" y="1157225"/>
            <a:chExt cx="2109019" cy="1873026"/>
          </a:xfrm>
        </p:grpSpPr>
        <p:sp>
          <p:nvSpPr>
            <p:cNvPr id="20" name="Hexagon 19"/>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Rounded" panose="020B0500000000000000" charset="0"/>
                <a:ea typeface="Arial-Rounded" panose="020B0500000000000000" charset="0"/>
                <a:cs typeface="Arial-Rounded" panose="020B0500000000000000" charset="0"/>
              </a:endParaRPr>
            </a:p>
          </p:txBody>
        </p:sp>
        <p:sp>
          <p:nvSpPr>
            <p:cNvPr id="24" name="TextBox 23"/>
            <p:cNvSpPr txBox="1"/>
            <p:nvPr/>
          </p:nvSpPr>
          <p:spPr>
            <a:xfrm>
              <a:off x="172324" y="2575207"/>
              <a:ext cx="627221" cy="455044"/>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en-US" sz="3600" b="0" i="0" u="none" strike="noStrike" kern="1200" cap="none" spc="0" normalizeH="0" baseline="0" noProof="0" dirty="0" err="1" smtClean="0">
                  <a:ln>
                    <a:noFill/>
                  </a:ln>
                  <a:solidFill>
                    <a:srgbClr val="FF0000"/>
                  </a:solidFill>
                  <a:effectLst/>
                  <a:uLnTx/>
                  <a:uFillTx/>
                  <a:latin typeface="Times New Roman" panose="02020603050405020304" charset="0"/>
                  <a:ea typeface="Arial-Rounded" panose="020B0500000000000000" charset="0"/>
                  <a:cs typeface="Times New Roman" panose="02020603050405020304" charset="0"/>
                </a:rPr>
                <a:t>Vòng</a:t>
              </a:r>
              <a:r>
                <a:rPr kumimoji="0" lang="en-US" sz="3600" b="0" i="0" u="none" strike="noStrike" kern="1200" cap="none" spc="0" normalizeH="0" noProof="0" dirty="0" smtClean="0">
                  <a:ln>
                    <a:noFill/>
                  </a:ln>
                  <a:solidFill>
                    <a:srgbClr val="FF0000"/>
                  </a:solidFill>
                  <a:effectLst/>
                  <a:uLnTx/>
                  <a:uFillTx/>
                  <a:latin typeface="Times New Roman" panose="02020603050405020304" charset="0"/>
                  <a:ea typeface="Arial-Rounded" panose="020B0500000000000000" charset="0"/>
                  <a:cs typeface="Times New Roman" panose="02020603050405020304" charset="0"/>
                </a:rPr>
                <a:t> </a:t>
              </a:r>
              <a:r>
                <a:rPr kumimoji="0" lang="en-US" sz="3600" b="0" i="0" u="none" strike="noStrike" kern="1200" cap="none" spc="0" normalizeH="0" noProof="0" dirty="0" err="1" smtClean="0">
                  <a:ln>
                    <a:noFill/>
                  </a:ln>
                  <a:solidFill>
                    <a:srgbClr val="FF0000"/>
                  </a:solidFill>
                  <a:effectLst/>
                  <a:uLnTx/>
                  <a:uFillTx/>
                  <a:latin typeface="Times New Roman" panose="02020603050405020304" charset="0"/>
                  <a:ea typeface="Arial-Rounded" panose="020B0500000000000000" charset="0"/>
                  <a:cs typeface="Times New Roman" panose="02020603050405020304" charset="0"/>
                </a:rPr>
                <a:t>vèo</a:t>
              </a:r>
              <a:endPar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endParaRPr>
            </a:p>
          </p:txBody>
        </p:sp>
      </p:grpSp>
      <p:sp>
        <p:nvSpPr>
          <p:cNvPr id="2" name="TextBox 22"/>
          <p:cNvSpPr txBox="1"/>
          <p:nvPr/>
        </p:nvSpPr>
        <p:spPr>
          <a:xfrm>
            <a:off x="5236210" y="525780"/>
            <a:ext cx="3519170" cy="1198880"/>
          </a:xfrm>
          <a:prstGeom prst="rect">
            <a:avLst/>
          </a:prstGeom>
          <a:noFill/>
        </p:spPr>
        <p:txBody>
          <a:bodyPr wrap="square" rtlCol="0">
            <a:spAutoFit/>
          </a:bodyPr>
          <a:p>
            <a:pPr marL="0" marR="0" lvl="0" indent="0" algn="ctr" defTabSz="91313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dirty="0">
              <a:ln>
                <a:noFill/>
              </a:ln>
              <a:solidFill>
                <a:srgbClr val="FF0000"/>
              </a:solidFill>
              <a:effectLst/>
              <a:uLnTx/>
              <a:uFillTx/>
              <a:latin typeface="Times New Roman" panose="02020603050405020304" charset="0"/>
              <a:ea typeface="Arial-Rounded" panose="020B0500000000000000" charset="0"/>
              <a:cs typeface="Times New Roman" panose="02020603050405020304" charset="0"/>
            </a:endParaRPr>
          </a:p>
          <a:p>
            <a:pPr marL="0" marR="0" lvl="0" indent="0" algn="ctr" defTabSz="913130" rtl="0" eaLnBrk="1" fontAlgn="base" latinLnBrk="0" hangingPunct="1">
              <a:lnSpc>
                <a:spcPct val="100000"/>
              </a:lnSpc>
              <a:spcBef>
                <a:spcPct val="0"/>
              </a:spcBef>
              <a:spcAft>
                <a:spcPct val="0"/>
              </a:spcAft>
              <a:buClrTx/>
              <a:buSzTx/>
              <a:buFontTx/>
              <a:buNone/>
              <a:defRPr/>
            </a:pPr>
            <a:r>
              <a:rPr kumimoji="0" lang="en-US" altLang="vi-VN" sz="36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Ngăn</a:t>
            </a:r>
            <a:r>
              <a:rPr kumimoji="0" lang="en-US" altLang="vi-VN" sz="36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36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lại</a:t>
            </a:r>
            <a:r>
              <a:rPr kumimoji="0" lang="en-US" altLang="vi-VN" sz="36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3600" b="0" i="0" u="none" strike="noStrike" kern="1200" cap="none" spc="0" normalizeH="0" baseline="0" noProof="0" dirty="0" err="1">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giữ</a:t>
            </a:r>
            <a:r>
              <a:rPr kumimoji="0" lang="en-US" altLang="vi-VN" sz="36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3600" b="0" i="0" u="none" strike="noStrike" kern="1200" cap="none" spc="0" normalizeH="0" baseline="0" noProof="0" dirty="0" err="1"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lại</a:t>
            </a:r>
            <a:r>
              <a:rPr kumimoji="0" lang="en-US" altLang="vi-VN" sz="3600" b="0" i="0" u="none" strike="noStrike" kern="1200" cap="none" spc="0" normalizeH="0" baseline="0" noProof="0" dirty="0"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endParaRPr kumimoji="0" lang="en-US" altLang="vi-VN" sz="36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endParaRPr>
          </a:p>
        </p:txBody>
      </p:sp>
      <p:grpSp>
        <p:nvGrpSpPr>
          <p:cNvPr id="6" name="Group 5"/>
          <p:cNvGrpSpPr/>
          <p:nvPr/>
        </p:nvGrpSpPr>
        <p:grpSpPr>
          <a:xfrm>
            <a:off x="1074420" y="3333750"/>
            <a:ext cx="10941050" cy="1813560"/>
            <a:chOff x="180136" y="-2962809"/>
            <a:chExt cx="2608471" cy="5486061"/>
          </a:xfrm>
        </p:grpSpPr>
        <p:sp>
          <p:nvSpPr>
            <p:cNvPr id="8" name="Hexagon 7"/>
            <p:cNvSpPr/>
            <p:nvPr/>
          </p:nvSpPr>
          <p:spPr>
            <a:xfrm>
              <a:off x="180136" y="1116468"/>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Rounded" panose="020B0500000000000000" charset="0"/>
                <a:ea typeface="Arial-Rounded" panose="020B0500000000000000" charset="0"/>
                <a:cs typeface="Arial-Rounded" panose="020B0500000000000000" charset="0"/>
              </a:endParaRPr>
            </a:p>
          </p:txBody>
        </p:sp>
        <p:sp>
          <p:nvSpPr>
            <p:cNvPr id="9" name="TextBox 23"/>
            <p:cNvSpPr txBox="1"/>
            <p:nvPr/>
          </p:nvSpPr>
          <p:spPr>
            <a:xfrm>
              <a:off x="1140039" y="-2962809"/>
              <a:ext cx="1648568" cy="3255908"/>
            </a:xfrm>
            <a:prstGeom prst="rect">
              <a:avLst/>
            </a:prstGeom>
            <a:noFill/>
          </p:spPr>
          <p:txBody>
            <a:bodyPr wrap="square" rtlCol="0">
              <a:spAutoFit/>
            </a:bodyPr>
            <a:p>
              <a:pPr marL="0" marR="0" lvl="0" indent="0" algn="ctr" defTabSz="91313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dirty="0">
                <a:ln>
                  <a:noFill/>
                </a:ln>
                <a:solidFill>
                  <a:srgbClr val="FF0000"/>
                </a:solidFill>
                <a:effectLst/>
                <a:uLnTx/>
                <a:uFillTx/>
                <a:latin typeface="Times New Roman" panose="02020603050405020304" charset="0"/>
                <a:ea typeface="Arial-Rounded" panose="020B0500000000000000" charset="0"/>
                <a:cs typeface="Times New Roman" panose="02020603050405020304" charset="0"/>
              </a:endParaRPr>
            </a:p>
            <a:p>
              <a:pPr marL="0" marR="0" lvl="0" indent="0" algn="ctr" defTabSz="913130" rtl="0" eaLnBrk="1" fontAlgn="base" latinLnBrk="0" hangingPunct="1">
                <a:lnSpc>
                  <a:spcPct val="100000"/>
                </a:lnSpc>
                <a:spcBef>
                  <a:spcPct val="0"/>
                </a:spcBef>
                <a:spcAft>
                  <a:spcPct val="0"/>
                </a:spcAft>
                <a:buClrTx/>
                <a:buSzTx/>
                <a:buFontTx/>
                <a:buNone/>
                <a:defRPr/>
              </a:pPr>
              <a:r>
                <a:rPr kumimoji="0" lang="en-US" altLang="vi-VN" sz="2800" b="0" i="0" u="none" strike="noStrike" kern="1200" cap="none" spc="0" normalizeH="0" baseline="0" noProof="0" dirty="0" err="1"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Vòng</a:t>
              </a:r>
              <a:r>
                <a:rPr kumimoji="0" lang="en-US" altLang="vi-VN" sz="2800" b="0" i="0" u="none" strike="noStrike" kern="1200" cap="none" spc="0" normalizeH="0" noProof="0" dirty="0"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qua, </a:t>
              </a:r>
              <a:r>
                <a:rPr kumimoji="0" lang="en-US" altLang="vi-VN" sz="2800" b="0" i="0" u="none" strike="noStrike" kern="1200" cap="none" spc="0" normalizeH="0" noProof="0" dirty="0" err="1"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vòng</a:t>
              </a:r>
              <a:r>
                <a:rPr kumimoji="0" lang="en-US" altLang="vi-VN" sz="2800" b="0" i="0" u="none" strike="noStrike" kern="1200" cap="none" spc="0" normalizeH="0" noProof="0" dirty="0"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noProof="0" dirty="0" err="1"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lại</a:t>
              </a:r>
              <a:r>
                <a:rPr kumimoji="0" lang="en-US" altLang="vi-VN" sz="2800" b="0" i="0" u="none" strike="noStrike" kern="1200" cap="none" spc="0" normalizeH="0" noProof="0" dirty="0"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noProof="0" dirty="0" err="1"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nhiều</a:t>
              </a:r>
              <a:r>
                <a:rPr kumimoji="0" lang="en-US" altLang="vi-VN" sz="2800" b="0" i="0" u="none" strike="noStrike" kern="1200" cap="none" spc="0" normalizeH="0" noProof="0" dirty="0"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noProof="0" dirty="0" err="1"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hướng</a:t>
              </a:r>
              <a:r>
                <a:rPr kumimoji="0" lang="en-US" altLang="vi-VN" sz="2800" b="0" i="0" u="none" strike="noStrike" kern="1200" cap="none" spc="0" normalizeH="0" noProof="0" dirty="0"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noProof="0" dirty="0" err="1"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khác</a:t>
              </a:r>
              <a:r>
                <a:rPr kumimoji="0" lang="en-US" altLang="vi-VN" sz="2800" b="0" i="0" u="none" strike="noStrike" kern="1200" cap="none" spc="0" normalizeH="0" noProof="0" dirty="0"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 </a:t>
              </a:r>
              <a:r>
                <a:rPr kumimoji="0" lang="en-US" altLang="vi-VN" sz="2800" b="0" i="0" u="none" strike="noStrike" kern="1200" cap="none" spc="0" normalizeH="0" noProof="0" dirty="0" err="1"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nhau</a:t>
              </a:r>
              <a:r>
                <a:rPr kumimoji="0" lang="en-US" altLang="vi-VN" sz="2800" b="0" i="0" u="none" strike="noStrike" kern="1200" cap="none" spc="0" normalizeH="0" noProof="0" dirty="0" smtClean="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a:t>
              </a:r>
              <a:endPar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1375410" y="731520"/>
            <a:ext cx="8648700" cy="2316480"/>
          </a:xfrm>
          <a:prstGeom prst="rect">
            <a:avLst/>
          </a:prstGeom>
        </p:spPr>
      </p:pic>
      <p:pic>
        <p:nvPicPr>
          <p:cNvPr id="11" name="Picture 10"/>
          <p:cNvPicPr>
            <a:picLocks noChangeAspect="1"/>
          </p:cNvPicPr>
          <p:nvPr/>
        </p:nvPicPr>
        <p:blipFill>
          <a:blip r:embed="rId2"/>
          <a:stretch>
            <a:fillRect/>
          </a:stretch>
        </p:blipFill>
        <p:spPr>
          <a:xfrm>
            <a:off x="1375144" y="3047999"/>
            <a:ext cx="8801100" cy="3714750"/>
          </a:xfrm>
          <a:prstGeom prst="rect">
            <a:avLst/>
          </a:prstGeom>
        </p:spPr>
      </p:pic>
      <p:sp>
        <p:nvSpPr>
          <p:cNvPr id="9" name="TextBox 8"/>
          <p:cNvSpPr txBox="1"/>
          <p:nvPr/>
        </p:nvSpPr>
        <p:spPr>
          <a:xfrm>
            <a:off x="7061138" y="1528758"/>
            <a:ext cx="4656455" cy="582295"/>
          </a:xfrm>
          <a:prstGeom prst="rect">
            <a:avLst/>
          </a:prstGeom>
          <a:solidFill>
            <a:srgbClr val="92D050"/>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rPr>
              <a:t>Đọc nối tiếp đoạn</a:t>
            </a:r>
            <a:endParaRPr kumimoji="0" lang="en-US" sz="32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endParaRPr>
          </a:p>
        </p:txBody>
      </p:sp>
      <p:pic>
        <p:nvPicPr>
          <p:cNvPr id="10"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3010" y="508000"/>
            <a:ext cx="527050" cy="7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7305" y="974090"/>
            <a:ext cx="527050" cy="197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0164" y="2613799"/>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4151" y="4578127"/>
            <a:ext cx="527050" cy="183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1"/>
          <p:cNvSpPr txBox="1"/>
          <p:nvPr/>
        </p:nvSpPr>
        <p:spPr>
          <a:xfrm>
            <a:off x="5167630" y="168910"/>
            <a:ext cx="2414905" cy="460375"/>
          </a:xfrm>
          <a:prstGeom prst="rect">
            <a:avLst/>
          </a:prstGeom>
          <a:noFill/>
        </p:spPr>
        <p:txBody>
          <a:bodyPr wrap="none" rtlCol="0" anchor="t">
            <a:spAutoFit/>
          </a:bodyPr>
          <a:p>
            <a:r>
              <a:rPr lang="en-US" sz="2400" dirty="0" err="1" smtClean="0">
                <a:solidFill>
                  <a:prstClr val="black"/>
                </a:solidFill>
                <a:latin typeface="Times New Roman" panose="02020603050405020304" charset="0"/>
                <a:cs typeface="Times New Roman" panose="02020603050405020304" charset="0"/>
                <a:sym typeface="+mn-ea"/>
              </a:rPr>
              <a:t>Rồng</a:t>
            </a:r>
            <a:r>
              <a:rPr lang="en-US" sz="2400" dirty="0" smtClean="0">
                <a:solidFill>
                  <a:prstClr val="black"/>
                </a:solidFill>
                <a:latin typeface="Times New Roman" panose="02020603050405020304" charset="0"/>
                <a:cs typeface="Times New Roman" panose="02020603050405020304" charset="0"/>
                <a:sym typeface="+mn-ea"/>
              </a:rPr>
              <a:t> </a:t>
            </a:r>
            <a:r>
              <a:rPr lang="en-US" sz="2400" dirty="0" err="1" smtClean="0">
                <a:solidFill>
                  <a:prstClr val="black"/>
                </a:solidFill>
                <a:latin typeface="Times New Roman" panose="02020603050405020304" charset="0"/>
                <a:cs typeface="Times New Roman" panose="02020603050405020304" charset="0"/>
                <a:sym typeface="+mn-ea"/>
              </a:rPr>
              <a:t>rắn lên mây</a:t>
            </a:r>
            <a:r>
              <a:rPr lang="en-US" dirty="0" err="1" smtClean="0">
                <a:solidFill>
                  <a:prstClr val="black"/>
                </a:solidFill>
                <a:latin typeface="Times New Roman" panose="02020603050405020304" charset="0"/>
                <a:cs typeface="Times New Roman" panose="02020603050405020304" charset="0"/>
                <a:sym typeface="+mn-ea"/>
              </a:rPr>
              <a:t>.</a:t>
            </a:r>
            <a:endParaRPr lang="en-US"/>
          </a:p>
        </p:txBody>
      </p:sp>
      <p:sp>
        <p:nvSpPr>
          <p:cNvPr id="3" name="Flowchart: Connector 2"/>
          <p:cNvSpPr/>
          <p:nvPr/>
        </p:nvSpPr>
        <p:spPr>
          <a:xfrm>
            <a:off x="695960" y="9740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dirty="0">
                <a:solidFill>
                  <a:schemeClr val="bg1"/>
                </a:solidFill>
                <a:latin typeface="Arial Rounded MT Bold" panose="020F0704030504030204" pitchFamily="34" charset="0"/>
                <a:cs typeface="Times New Roman" panose="02020603050405020304" charset="0"/>
              </a:rPr>
              <a:t>1</a:t>
            </a:r>
            <a:endParaRPr lang="en-US" b="1" dirty="0">
              <a:solidFill>
                <a:schemeClr val="bg1"/>
              </a:solidFill>
              <a:latin typeface="Arial Rounded MT Bold" panose="020F0704030504030204" pitchFamily="34" charset="0"/>
              <a:cs typeface="Times New Roman" panose="02020603050405020304" charset="0"/>
            </a:endParaRPr>
          </a:p>
        </p:txBody>
      </p:sp>
      <p:sp>
        <p:nvSpPr>
          <p:cNvPr id="4" name="Flowchart: Connector 3"/>
          <p:cNvSpPr/>
          <p:nvPr/>
        </p:nvSpPr>
        <p:spPr>
          <a:xfrm>
            <a:off x="961390" y="170370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charset="0"/>
              </a:rPr>
              <a:t>2</a:t>
            </a:r>
            <a:endParaRPr lang="en-US" b="1" dirty="0">
              <a:solidFill>
                <a:schemeClr val="bg1"/>
              </a:solidFill>
              <a:latin typeface="Arial Rounded MT Bold" panose="020F0704030504030204" pitchFamily="34" charset="0"/>
              <a:cs typeface="Times New Roman" panose="02020603050405020304" charset="0"/>
            </a:endParaRPr>
          </a:p>
        </p:txBody>
      </p:sp>
      <p:sp>
        <p:nvSpPr>
          <p:cNvPr id="5" name="Flowchart: Connector 4"/>
          <p:cNvSpPr/>
          <p:nvPr/>
        </p:nvSpPr>
        <p:spPr>
          <a:xfrm>
            <a:off x="695960" y="331343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charset="0"/>
              </a:rPr>
              <a:t>3</a:t>
            </a:r>
            <a:endParaRPr lang="en-US" b="1" dirty="0">
              <a:solidFill>
                <a:schemeClr val="bg1"/>
              </a:solidFill>
              <a:latin typeface="Arial Rounded MT Bold" panose="020F0704030504030204" pitchFamily="34" charset="0"/>
              <a:cs typeface="Times New Roman" panose="02020603050405020304" charset="0"/>
            </a:endParaRPr>
          </a:p>
        </p:txBody>
      </p:sp>
      <p:sp>
        <p:nvSpPr>
          <p:cNvPr id="6" name="Flowchart: Connector 5"/>
          <p:cNvSpPr/>
          <p:nvPr/>
        </p:nvSpPr>
        <p:spPr>
          <a:xfrm>
            <a:off x="730250" y="512445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charset="0"/>
              </a:rPr>
              <a:t>4</a:t>
            </a:r>
            <a:endParaRPr lang="en-US" b="1" dirty="0">
              <a:solidFill>
                <a:schemeClr val="bg1"/>
              </a:solidFill>
              <a:latin typeface="Arial Rounded MT Bold" panose="020F0704030504030204" pitchFamily="34" charset="0"/>
              <a:cs typeface="Times New Roman" panose="0202060305040502030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arn(inVertical)">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bldLvl="0" animBg="1"/>
      <p:bldP spid="4" grpId="0" bldLvl="0" animBg="1"/>
      <p:bldP spid="5" grpId="0" bldLvl="0" animBg="1"/>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1375410" y="772795"/>
            <a:ext cx="8648700" cy="2237105"/>
          </a:xfrm>
          <a:prstGeom prst="rect">
            <a:avLst/>
          </a:prstGeom>
        </p:spPr>
      </p:pic>
      <p:pic>
        <p:nvPicPr>
          <p:cNvPr id="11" name="Picture 10"/>
          <p:cNvPicPr>
            <a:picLocks noChangeAspect="1"/>
          </p:cNvPicPr>
          <p:nvPr/>
        </p:nvPicPr>
        <p:blipFill>
          <a:blip r:embed="rId2"/>
          <a:stretch>
            <a:fillRect/>
          </a:stretch>
        </p:blipFill>
        <p:spPr>
          <a:xfrm>
            <a:off x="1375144" y="3084983"/>
            <a:ext cx="8801100" cy="3714750"/>
          </a:xfrm>
          <a:prstGeom prst="rect">
            <a:avLst/>
          </a:prstGeom>
        </p:spPr>
      </p:pic>
      <p:sp>
        <p:nvSpPr>
          <p:cNvPr id="16" name="Cloud 15"/>
          <p:cNvSpPr/>
          <p:nvPr/>
        </p:nvSpPr>
        <p:spPr>
          <a:xfrm>
            <a:off x="7462684" y="1205794"/>
            <a:ext cx="4000451" cy="1222774"/>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err="1">
                <a:solidFill>
                  <a:prstClr val="black"/>
                </a:solidFill>
                <a:latin typeface="Times New Roman" panose="02020603050405020304" charset="0"/>
                <a:ea typeface="Arial-Rounded" panose="020B0500000000000000" charset="0"/>
                <a:cs typeface="Times New Roman" panose="02020603050405020304" charset="0"/>
              </a:rPr>
              <a:t>Đọc</a:t>
            </a:r>
            <a:r>
              <a:rPr lang="en-US" sz="3600" b="1" dirty="0">
                <a:solidFill>
                  <a:prstClr val="black"/>
                </a:solidFill>
                <a:latin typeface="Times New Roman" panose="02020603050405020304" charset="0"/>
                <a:ea typeface="Arial-Rounded" panose="020B0500000000000000" charset="0"/>
                <a:cs typeface="Times New Roman" panose="02020603050405020304" charset="0"/>
              </a:rPr>
              <a:t> </a:t>
            </a:r>
            <a:r>
              <a:rPr lang="en-US" sz="3600" b="1" dirty="0" err="1">
                <a:solidFill>
                  <a:prstClr val="black"/>
                </a:solidFill>
                <a:latin typeface="Times New Roman" panose="02020603050405020304" charset="0"/>
                <a:ea typeface="Arial-Rounded" panose="020B0500000000000000" charset="0"/>
                <a:cs typeface="Times New Roman" panose="02020603050405020304" charset="0"/>
              </a:rPr>
              <a:t>toàn</a:t>
            </a:r>
            <a:r>
              <a:rPr lang="en-US" sz="3600" b="1" dirty="0">
                <a:solidFill>
                  <a:prstClr val="black"/>
                </a:solidFill>
                <a:latin typeface="Times New Roman" panose="02020603050405020304" charset="0"/>
                <a:ea typeface="Arial-Rounded" panose="020B0500000000000000" charset="0"/>
                <a:cs typeface="Times New Roman" panose="02020603050405020304" charset="0"/>
              </a:rPr>
              <a:t> </a:t>
            </a:r>
            <a:r>
              <a:rPr lang="en-US" sz="3600" b="1" dirty="0" err="1">
                <a:solidFill>
                  <a:prstClr val="black"/>
                </a:solidFill>
                <a:latin typeface="Times New Roman" panose="02020603050405020304" charset="0"/>
                <a:ea typeface="Arial-Rounded" panose="020B0500000000000000" charset="0"/>
                <a:cs typeface="Times New Roman" panose="02020603050405020304" charset="0"/>
              </a:rPr>
              <a:t>bài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endParaRPr>
          </a:p>
        </p:txBody>
      </p:sp>
      <p:sp>
        <p:nvSpPr>
          <p:cNvPr id="2" name="Text Box 1"/>
          <p:cNvSpPr txBox="1"/>
          <p:nvPr/>
        </p:nvSpPr>
        <p:spPr>
          <a:xfrm>
            <a:off x="4847590" y="329565"/>
            <a:ext cx="2414905" cy="460375"/>
          </a:xfrm>
          <a:prstGeom prst="rect">
            <a:avLst/>
          </a:prstGeom>
          <a:noFill/>
        </p:spPr>
        <p:txBody>
          <a:bodyPr wrap="none" rtlCol="0" anchor="t">
            <a:spAutoFit/>
          </a:bodyPr>
          <a:p>
            <a:r>
              <a:rPr lang="en-US" sz="2400" dirty="0" err="1" smtClean="0">
                <a:solidFill>
                  <a:prstClr val="black"/>
                </a:solidFill>
                <a:latin typeface="Times New Roman" panose="02020603050405020304" charset="0"/>
                <a:cs typeface="Times New Roman" panose="02020603050405020304" charset="0"/>
                <a:sym typeface="+mn-ea"/>
              </a:rPr>
              <a:t>Rồng</a:t>
            </a:r>
            <a:r>
              <a:rPr lang="en-US" sz="2400" dirty="0" smtClean="0">
                <a:solidFill>
                  <a:prstClr val="black"/>
                </a:solidFill>
                <a:latin typeface="Times New Roman" panose="02020603050405020304" charset="0"/>
                <a:cs typeface="Times New Roman" panose="02020603050405020304" charset="0"/>
                <a:sym typeface="+mn-ea"/>
              </a:rPr>
              <a:t> </a:t>
            </a:r>
            <a:r>
              <a:rPr lang="en-US" sz="2400" dirty="0" err="1" smtClean="0">
                <a:solidFill>
                  <a:prstClr val="black"/>
                </a:solidFill>
                <a:latin typeface="Times New Roman" panose="02020603050405020304" charset="0"/>
                <a:cs typeface="Times New Roman" panose="02020603050405020304" charset="0"/>
                <a:sym typeface="+mn-ea"/>
              </a:rPr>
              <a:t>rắn lên mây</a:t>
            </a:r>
            <a:r>
              <a:rPr lang="en-US" dirty="0" err="1" smtClean="0">
                <a:solidFill>
                  <a:prstClr val="black"/>
                </a:solidFill>
                <a:latin typeface="Times New Roman" panose="02020603050405020304" charset="0"/>
                <a:cs typeface="Times New Roman" panose="02020603050405020304" charset="0"/>
                <a:sym typeface="+mn-ea"/>
              </a:rPr>
              <a:t>.</a:t>
            </a: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69" name="Google Shape;378;p32"/>
          <p:cNvGrpSpPr/>
          <p:nvPr/>
        </p:nvGrpSpPr>
        <p:grpSpPr>
          <a:xfrm>
            <a:off x="2154184" y="526551"/>
            <a:ext cx="6887969" cy="1669729"/>
            <a:chOff x="589295" y="2199196"/>
            <a:chExt cx="2577800" cy="446948"/>
          </a:xfrm>
        </p:grpSpPr>
        <p:sp>
          <p:nvSpPr>
            <p:cNvPr id="70" name="Google Shape;379;p32"/>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1" name="Google Shape;380;p32"/>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 name="Google Shape;381;p32"/>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786" name="Google Shape;786;p36"/>
          <p:cNvGrpSpPr/>
          <p:nvPr/>
        </p:nvGrpSpPr>
        <p:grpSpPr>
          <a:xfrm rot="-10790939">
            <a:off x="1490140" y="2352319"/>
            <a:ext cx="9662377" cy="1564701"/>
            <a:chOff x="1881479" y="1597500"/>
            <a:chExt cx="1106346" cy="402847"/>
          </a:xfrm>
        </p:grpSpPr>
        <p:sp>
          <p:nvSpPr>
            <p:cNvPr id="787" name="Google Shape;787;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88" name="Google Shape;788;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FCB8B8"/>
            </a:solidFill>
            <a:ln>
              <a:noFill/>
            </a:ln>
          </p:spPr>
        </p:sp>
      </p:grpSp>
      <p:sp>
        <p:nvSpPr>
          <p:cNvPr id="792" name="Google Shape;792;p36"/>
          <p:cNvSpPr txBox="1">
            <a:spLocks noGrp="1"/>
          </p:cNvSpPr>
          <p:nvPr>
            <p:ph type="subTitle" idx="1"/>
          </p:nvPr>
        </p:nvSpPr>
        <p:spPr>
          <a:xfrm>
            <a:off x="2708368" y="2792050"/>
            <a:ext cx="7202809" cy="761349"/>
          </a:xfrm>
          <a:prstGeom prst="rect">
            <a:avLst/>
          </a:prstGeom>
        </p:spPr>
        <p:txBody>
          <a:bodyPr spcFirstLastPara="1" wrap="square" lIns="121900" tIns="121900" rIns="121900" bIns="121900" anchor="t" anchorCtr="0">
            <a:noAutofit/>
          </a:bodyPr>
          <a:lstStyle/>
          <a:p>
            <a:pPr lvl="0" algn="ctr"/>
            <a:r>
              <a:rPr lang="en-US" sz="2800" b="1" dirty="0">
                <a:solidFill>
                  <a:prstClr val="white"/>
                </a:solidFill>
                <a:latin typeface="Times New Roman" panose="02020603050405020304" charset="0"/>
                <a:ea typeface="Arial-Rounded" panose="020B0500000000000000" charset="0"/>
                <a:cs typeface="Times New Roman" panose="02020603050405020304" charset="0"/>
              </a:rPr>
              <a:t>1. </a:t>
            </a:r>
            <a:r>
              <a:rPr lang="vi-VN" sz="2800" b="1" dirty="0">
                <a:solidFill>
                  <a:prstClr val="white"/>
                </a:solidFill>
                <a:latin typeface="Times New Roman" panose="02020603050405020304" charset="0"/>
                <a:ea typeface="Arial-Rounded" panose="020B0500000000000000" charset="0"/>
                <a:cs typeface="Times New Roman" panose="02020603050405020304" charset="0"/>
              </a:rPr>
              <a:t>Những người chơi làm thành rồng rắn bằng cách nào?</a:t>
            </a:r>
            <a:endParaRPr lang="en-US" sz="2800" b="1" dirty="0">
              <a:solidFill>
                <a:prstClr val="white"/>
              </a:solidFill>
              <a:latin typeface="Times New Roman" panose="02020603050405020304" charset="0"/>
              <a:ea typeface="Arial-Rounded" panose="020B0500000000000000" charset="0"/>
              <a:cs typeface="Times New Roman" panose="02020603050405020304" charset="0"/>
            </a:endParaRPr>
          </a:p>
        </p:txBody>
      </p:sp>
      <p:sp>
        <p:nvSpPr>
          <p:cNvPr id="68" name="Google Shape;386;p32"/>
          <p:cNvSpPr txBox="1"/>
          <p:nvPr/>
        </p:nvSpPr>
        <p:spPr>
          <a:xfrm>
            <a:off x="2062968" y="632699"/>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charset="0"/>
                <a:cs typeface="Times New Roman" panose="02020603050405020304" charset="0"/>
              </a:rPr>
              <a:t>TRẢ LỜI CÂU HỎI</a:t>
            </a:r>
            <a:endParaRPr lang="en-US" sz="3200" kern="0" dirty="0">
              <a:solidFill>
                <a:srgbClr val="FF0000"/>
              </a:solidFill>
              <a:latin typeface="Times New Roman" panose="02020603050405020304" charset="0"/>
              <a:cs typeface="Times New Roman" panose="02020603050405020304" charset="0"/>
            </a:endParaRPr>
          </a:p>
        </p:txBody>
      </p:sp>
      <p:grpSp>
        <p:nvGrpSpPr>
          <p:cNvPr id="18" name="Group 17"/>
          <p:cNvGrpSpPr/>
          <p:nvPr/>
        </p:nvGrpSpPr>
        <p:grpSpPr>
          <a:xfrm>
            <a:off x="1510429" y="2529073"/>
            <a:ext cx="1235133" cy="1206833"/>
            <a:chOff x="1187619" y="2049661"/>
            <a:chExt cx="1235133" cy="1206833"/>
          </a:xfrm>
        </p:grpSpPr>
        <p:sp>
          <p:nvSpPr>
            <p:cNvPr id="808" name="Google Shape;808;p36"/>
            <p:cNvSpPr/>
            <p:nvPr/>
          </p:nvSpPr>
          <p:spPr>
            <a:xfrm>
              <a:off x="1187619" y="2049661"/>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4" name="TextBox 3"/>
            <p:cNvSpPr txBox="1"/>
            <p:nvPr/>
          </p:nvSpPr>
          <p:spPr>
            <a:xfrm>
              <a:off x="1488095" y="2237578"/>
              <a:ext cx="708622" cy="830997"/>
            </a:xfrm>
            <a:prstGeom prst="rect">
              <a:avLst/>
            </a:prstGeom>
            <a:noFill/>
          </p:spPr>
          <p:txBody>
            <a:bodyPr wrap="square" rtlCol="0">
              <a:spAutoFit/>
            </a:bodyPr>
            <a:lstStyle/>
            <a:p>
              <a:pPr algn="ctr"/>
              <a:r>
                <a:rPr lang="en-US" sz="4800" dirty="0" smtClean="0">
                  <a:solidFill>
                    <a:srgbClr val="FF0000"/>
                  </a:solidFill>
                  <a:latin typeface="Times New Roman" panose="02020603050405020304" charset="0"/>
                  <a:cs typeface="Times New Roman" panose="02020603050405020304" charset="0"/>
                </a:rPr>
                <a:t>1</a:t>
              </a:r>
              <a:endParaRPr lang="en-US" sz="4800" dirty="0">
                <a:solidFill>
                  <a:srgbClr val="FF0000"/>
                </a:solidFill>
                <a:latin typeface="Times New Roman" panose="02020603050405020304" charset="0"/>
                <a:cs typeface="Times New Roman" panose="02020603050405020304" charset="0"/>
              </a:endParaRPr>
            </a:p>
          </p:txBody>
        </p:sp>
      </p:grpSp>
      <p:pic>
        <p:nvPicPr>
          <p:cNvPr id="3" name="Audio 2">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633200" y="6299200"/>
            <a:ext cx="406400" cy="406400"/>
          </a:xfrm>
          <a:prstGeom prst="rect">
            <a:avLst/>
          </a:prstGeom>
        </p:spPr>
      </p:pic>
      <p:sp>
        <p:nvSpPr>
          <p:cNvPr id="2" name="Rectangle: Rounded Corners 1"/>
          <p:cNvSpPr/>
          <p:nvPr/>
        </p:nvSpPr>
        <p:spPr>
          <a:xfrm>
            <a:off x="1105218" y="4252825"/>
            <a:ext cx="10048874" cy="10382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charset="0"/>
                <a:cs typeface="Times New Roman" panose="02020603050405020304" charset="0"/>
              </a:rPr>
              <a:t>Những người chơi làm thành rồng  rắn bằng cách là  n</a:t>
            </a:r>
            <a:r>
              <a:rPr lang="en-US" sz="2800" dirty="0" err="1" smtClean="0">
                <a:latin typeface="Times New Roman" panose="02020603050405020304" charset="0"/>
                <a:cs typeface="Times New Roman" panose="02020603050405020304" charset="0"/>
              </a:rPr>
              <a:t>ăm</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sáu</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người</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túm</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áo</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nhau</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làm</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rồng</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rắn</a:t>
            </a:r>
            <a:r>
              <a:rPr lang="en-US" sz="2800" dirty="0" smtClean="0">
                <a:latin typeface="Times New Roman" panose="02020603050405020304" charset="0"/>
                <a:cs typeface="Times New Roman" panose="02020603050405020304" charset="0"/>
              </a:rPr>
              <a:t>. </a:t>
            </a:r>
            <a:endParaRPr lang="en-US" sz="2800"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p:cNvGrpSpPr/>
          <p:nvPr/>
        </p:nvGrpSpPr>
        <p:grpSpPr>
          <a:xfrm rot="-10790834">
            <a:off x="967271" y="2359030"/>
            <a:ext cx="10664050" cy="1423983"/>
            <a:chOff x="1881479" y="1597500"/>
            <a:chExt cx="1106346" cy="402847"/>
          </a:xfrm>
        </p:grpSpPr>
        <p:sp>
          <p:nvSpPr>
            <p:cNvPr id="27" name="Google Shape;790;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p:cNvGrpSpPr/>
          <p:nvPr/>
        </p:nvGrpSpPr>
        <p:grpSpPr>
          <a:xfrm>
            <a:off x="1095593" y="2532033"/>
            <a:ext cx="1235133" cy="1206833"/>
            <a:chOff x="1092483" y="3885616"/>
            <a:chExt cx="1235133" cy="1206833"/>
          </a:xfrm>
        </p:grpSpPr>
        <p:sp>
          <p:nvSpPr>
            <p:cNvPr id="30" name="Google Shape;810;p36"/>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p:cNvSpPr txBox="1"/>
            <p:nvPr/>
          </p:nvSpPr>
          <p:spPr>
            <a:xfrm>
              <a:off x="1355738" y="4049899"/>
              <a:ext cx="708622" cy="830997"/>
            </a:xfrm>
            <a:prstGeom prst="rect">
              <a:avLst/>
            </a:prstGeom>
            <a:noFill/>
          </p:spPr>
          <p:txBody>
            <a:bodyPr wrap="square" rtlCol="0">
              <a:spAutoFit/>
            </a:bodyPr>
            <a:lstStyle/>
            <a:p>
              <a:pPr algn="ctr"/>
              <a:r>
                <a:rPr lang="en-US" sz="4800" dirty="0" smtClean="0">
                  <a:solidFill>
                    <a:srgbClr val="FF0000"/>
                  </a:solidFill>
                  <a:latin typeface="Times New Roman" panose="02020603050405020304" charset="0"/>
                  <a:cs typeface="Times New Roman" panose="02020603050405020304" charset="0"/>
                </a:rPr>
                <a:t>2</a:t>
              </a:r>
              <a:endParaRPr lang="en-US" sz="4800" dirty="0">
                <a:solidFill>
                  <a:srgbClr val="FF0000"/>
                </a:solidFill>
                <a:latin typeface="Times New Roman" panose="02020603050405020304" charset="0"/>
                <a:cs typeface="Times New Roman" panose="02020603050405020304" charset="0"/>
              </a:endParaRPr>
            </a:p>
          </p:txBody>
        </p:sp>
      </p:grpSp>
      <p:sp>
        <p:nvSpPr>
          <p:cNvPr id="32" name="Google Shape;792;p36"/>
          <p:cNvSpPr txBox="1"/>
          <p:nvPr/>
        </p:nvSpPr>
        <p:spPr>
          <a:xfrm>
            <a:off x="2331360" y="2542903"/>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9pPr>
          </a:lstStyle>
          <a:p>
            <a:pPr lvl="0" algn="ctr"/>
            <a:r>
              <a:rPr lang="en-US" sz="2800" b="1" dirty="0" smtClean="0">
                <a:solidFill>
                  <a:srgbClr val="FF0000"/>
                </a:solidFill>
                <a:latin typeface="Arial-Rounded" panose="020B0500000000000000" charset="0"/>
                <a:ea typeface="Arial-Rounded" panose="020B0500000000000000" charset="0"/>
                <a:cs typeface="Arial-Rounded" panose="020B0500000000000000"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Rồng</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rắn</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đến</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gặp</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thầy</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thuốc</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để</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làm</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gì</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a:t>
            </a:r>
            <a:endParaRPr lang="en-US" sz="2800" b="1" dirty="0">
              <a:solidFill>
                <a:srgbClr val="FF0000"/>
              </a:solidFill>
              <a:latin typeface="Times New Roman" panose="02020603050405020304" charset="0"/>
              <a:ea typeface="Arial-Rounded" panose="020B0500000000000000" charset="0"/>
              <a:cs typeface="Times New Roman" panose="02020603050405020304" charset="0"/>
            </a:endParaRPr>
          </a:p>
        </p:txBody>
      </p:sp>
      <p:grpSp>
        <p:nvGrpSpPr>
          <p:cNvPr id="25" name="Google Shape;378;p32"/>
          <p:cNvGrpSpPr/>
          <p:nvPr/>
        </p:nvGrpSpPr>
        <p:grpSpPr>
          <a:xfrm>
            <a:off x="2121903" y="448889"/>
            <a:ext cx="6887969" cy="1669729"/>
            <a:chOff x="589295" y="2199196"/>
            <a:chExt cx="2577800" cy="446948"/>
          </a:xfrm>
        </p:grpSpPr>
        <p:sp>
          <p:nvSpPr>
            <p:cNvPr id="33" name="Google Shape;379;p32"/>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380;p32"/>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381;p32"/>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36" name="Google Shape;386;p32"/>
          <p:cNvSpPr txBox="1"/>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charset="0"/>
                <a:cs typeface="Times New Roman" panose="02020603050405020304" charset="0"/>
              </a:rPr>
              <a:t>TRẢ LỜI CÂU HỎI</a:t>
            </a:r>
            <a:endParaRPr lang="en-US" sz="3200" kern="0" dirty="0">
              <a:solidFill>
                <a:srgbClr val="FF0000"/>
              </a:solidFill>
              <a:latin typeface="Times New Roman" panose="02020603050405020304" charset="0"/>
              <a:cs typeface="Times New Roman" panose="02020603050405020304" charset="0"/>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633200" y="6299200"/>
            <a:ext cx="406400" cy="406400"/>
          </a:xfrm>
          <a:prstGeom prst="rect">
            <a:avLst/>
          </a:prstGeom>
        </p:spPr>
      </p:pic>
      <p:sp>
        <p:nvSpPr>
          <p:cNvPr id="2" name="Google Shape;792;p36"/>
          <p:cNvSpPr txBox="1"/>
          <p:nvPr/>
        </p:nvSpPr>
        <p:spPr>
          <a:xfrm>
            <a:off x="2321200" y="3767183"/>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9pPr>
          </a:lstStyle>
          <a:p>
            <a:pPr lvl="0" algn="ctr"/>
            <a:r>
              <a:rPr lang="en-US" sz="2800" b="1" dirty="0" smtClean="0">
                <a:solidFill>
                  <a:srgbClr val="FF0000"/>
                </a:solidFill>
                <a:latin typeface="Arial-Rounded" panose="020B0500000000000000" charset="0"/>
                <a:ea typeface="Arial-Rounded" panose="020B0500000000000000" charset="0"/>
                <a:cs typeface="Arial-Rounded" panose="020B0500000000000000"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Rồng</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rắn</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đến</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gặp</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thầy</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thuốc</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để</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xin thuốc.</a:t>
            </a:r>
            <a:endParaRPr lang="en-US" sz="2800" b="1" dirty="0">
              <a:solidFill>
                <a:srgbClr val="FF0000"/>
              </a:solidFill>
              <a:latin typeface="Times New Roman" panose="02020603050405020304" charset="0"/>
              <a:ea typeface="Arial-Rounded" panose="020B0500000000000000"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32" grpId="0"/>
      <p:bldP spid="32" grpId="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charset="0"/>
              <a:cs typeface="Arial-Rounded" panose="020B0500000000000000" charset="0"/>
            </a:endParaRPr>
          </a:p>
        </p:txBody>
      </p:sp>
      <p:pic>
        <p:nvPicPr>
          <p:cNvPr id="4" name="Content Placeholder 3" descr="Capture"/>
          <p:cNvPicPr>
            <a:picLocks noGrp="1" noChangeAspect="1"/>
          </p:cNvPicPr>
          <p:nvPr>
            <p:ph idx="1"/>
          </p:nvPr>
        </p:nvPicPr>
        <p:blipFill>
          <a:blip r:embed="rId1"/>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b="1" dirty="0" err="1">
                <a:latin typeface="Times New Roman" panose="02020603050405020304" charset="0"/>
                <a:cs typeface="Times New Roman" panose="02020603050405020304" charset="0"/>
              </a:rPr>
              <a:t>Cánh</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diều</a:t>
            </a:r>
            <a:r>
              <a:rPr lang="en-US" sz="2800" b="1" dirty="0">
                <a:latin typeface="Times New Roman" panose="02020603050405020304" charset="0"/>
                <a:cs typeface="Times New Roman" panose="02020603050405020304" charset="0"/>
              </a:rPr>
              <a:t> no </a:t>
            </a:r>
            <a:r>
              <a:rPr lang="en-US" sz="2800" b="1" dirty="0" err="1">
                <a:latin typeface="Times New Roman" panose="02020603050405020304" charset="0"/>
                <a:cs typeface="Times New Roman" panose="02020603050405020304" charset="0"/>
              </a:rPr>
              <a:t>gió</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Sáo</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nó</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thổi</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vang</a:t>
            </a:r>
            <a:endParaRPr lang="en-US" sz="2800" b="1" dirty="0">
              <a:latin typeface="Times New Roman" panose="02020603050405020304" charset="0"/>
              <a:cs typeface="Times New Roman" panose="02020603050405020304" charset="0"/>
            </a:endParaRPr>
          </a:p>
          <a:p>
            <a:r>
              <a:rPr lang="en-US" sz="2800" b="1" dirty="0">
                <a:latin typeface="Times New Roman" panose="02020603050405020304" charset="0"/>
                <a:cs typeface="Times New Roman" panose="02020603050405020304" charset="0"/>
              </a:rPr>
              <a:t>Sao </a:t>
            </a:r>
            <a:r>
              <a:rPr lang="en-US" sz="2800" b="1" dirty="0" err="1">
                <a:latin typeface="Times New Roman" panose="02020603050405020304" charset="0"/>
                <a:cs typeface="Times New Roman" panose="02020603050405020304" charset="0"/>
              </a:rPr>
              <a:t>trời</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trôi</a:t>
            </a:r>
            <a:r>
              <a:rPr lang="en-US" sz="2800" b="1" dirty="0">
                <a:latin typeface="Times New Roman" panose="02020603050405020304" charset="0"/>
                <a:cs typeface="Times New Roman" panose="02020603050405020304" charset="0"/>
              </a:rPr>
              <a:t> qua</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Diều</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thành</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trăng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vàng</a:t>
            </a:r>
            <a:endParaRPr lang="en-US" sz="2800" b="1" dirty="0">
              <a:latin typeface="Times New Roman" panose="02020603050405020304" charset="0"/>
              <a:cs typeface="Times New Roman" panose="02020603050405020304" charset="0"/>
            </a:endParaRPr>
          </a:p>
          <a:p>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Cánh</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diều</a:t>
            </a:r>
            <a:r>
              <a:rPr lang="en-US" sz="2800" b="1" dirty="0">
                <a:latin typeface="Times New Roman" panose="02020603050405020304" charset="0"/>
                <a:cs typeface="Times New Roman" panose="02020603050405020304" charset="0"/>
              </a:rPr>
              <a:t> no </a:t>
            </a:r>
            <a:r>
              <a:rPr lang="en-US" sz="2800" b="1" dirty="0" err="1">
                <a:latin typeface="Times New Roman" panose="02020603050405020304" charset="0"/>
                <a:cs typeface="Times New Roman" panose="02020603050405020304" charset="0"/>
              </a:rPr>
              <a:t>gió</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Tiếng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nó</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trong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ngần</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Diều</a:t>
            </a:r>
            <a:r>
              <a:rPr lang="en-US" sz="2800" b="1" dirty="0">
                <a:latin typeface="Times New Roman" panose="02020603050405020304" charset="0"/>
                <a:cs typeface="Times New Roman" panose="02020603050405020304" charset="0"/>
              </a:rPr>
              <a:t> hay </a:t>
            </a:r>
            <a:r>
              <a:rPr lang="en-US" sz="2800" b="1" dirty="0" err="1">
                <a:latin typeface="Times New Roman" panose="02020603050405020304" charset="0"/>
                <a:cs typeface="Times New Roman" panose="02020603050405020304" charset="0"/>
              </a:rPr>
              <a:t>chiếc</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thuyền</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Trôi</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trên</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sông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Ngân</a:t>
            </a:r>
            <a:endParaRPr lang="en-US" sz="2800" b="1" dirty="0">
              <a:latin typeface="Times New Roman" panose="02020603050405020304" charset="0"/>
              <a:cs typeface="Times New Roman" panose="02020603050405020304" charset="0"/>
            </a:endParaRPr>
          </a:p>
          <a:p>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Cánh</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diều</a:t>
            </a:r>
            <a:r>
              <a:rPr lang="en-US" sz="2800" b="1" dirty="0">
                <a:latin typeface="Times New Roman" panose="02020603050405020304" charset="0"/>
                <a:cs typeface="Times New Roman" panose="02020603050405020304" charset="0"/>
              </a:rPr>
              <a:t> no </a:t>
            </a:r>
            <a:r>
              <a:rPr lang="en-US" sz="2800" b="1" dirty="0" err="1">
                <a:latin typeface="Times New Roman" panose="02020603050405020304" charset="0"/>
                <a:cs typeface="Times New Roman" panose="02020603050405020304" charset="0"/>
              </a:rPr>
              <a:t>gió</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Tiếng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nó</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chơi</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vơi</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Diều</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là</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hạt</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cau</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Phơi</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trên</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nong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trời</a:t>
            </a:r>
            <a:endParaRPr lang="en-US" sz="2800" b="1" dirty="0">
              <a:latin typeface="Times New Roman" panose="02020603050405020304" charset="0"/>
              <a:cs typeface="Times New Roman" panose="02020603050405020304"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b="1" dirty="0" err="1">
                <a:latin typeface="Times New Roman" panose="02020603050405020304" charset="0"/>
                <a:cs typeface="Times New Roman" panose="02020603050405020304" charset="0"/>
              </a:rPr>
              <a:t>Trời</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như</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cánh</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đồng</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Xong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mùa</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gặt</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hái</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rPr>
              <a:t>Diều</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em</a:t>
            </a:r>
            <a:r>
              <a:rPr lang="en-US" sz="2800" b="1" dirty="0">
                <a:latin typeface="Times New Roman" panose="02020603050405020304" charset="0"/>
                <a:cs typeface="Times New Roman" panose="02020603050405020304" charset="0"/>
              </a:rPr>
              <a:t> - </a:t>
            </a:r>
            <a:r>
              <a:rPr lang="en-US" sz="2800" b="1" dirty="0" err="1">
                <a:latin typeface="Times New Roman" panose="02020603050405020304" charset="0"/>
                <a:cs typeface="Times New Roman" panose="02020603050405020304" charset="0"/>
              </a:rPr>
              <a:t>lưỡi</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liềm</a:t>
            </a:r>
            <a:endParaRPr lang="en-US" sz="2800" b="1" dirty="0">
              <a:latin typeface="Times New Roman" panose="02020603050405020304" charset="0"/>
              <a:cs typeface="Times New Roman" panose="02020603050405020304" charset="0"/>
            </a:endParaRPr>
          </a:p>
          <a:p>
            <a:r>
              <a:rPr lang="en-US" sz="2800" b="1" dirty="0">
                <a:latin typeface="Times New Roman" panose="02020603050405020304" charset="0"/>
                <a:cs typeface="Times New Roman" panose="02020603050405020304" charset="0"/>
              </a:rPr>
              <a:t>Ai </a:t>
            </a:r>
            <a:r>
              <a:rPr lang="en-US" sz="2800" b="1" dirty="0" err="1">
                <a:latin typeface="Times New Roman" panose="02020603050405020304" charset="0"/>
                <a:cs typeface="Times New Roman" panose="02020603050405020304" charset="0"/>
              </a:rPr>
              <a:t>quên</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bỏ</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lại</a:t>
            </a:r>
            <a:endParaRPr lang="en-US" sz="2800" b="1" dirty="0">
              <a:latin typeface="Times New Roman" panose="02020603050405020304" charset="0"/>
              <a:cs typeface="Times New Roman" panose="02020603050405020304" charset="0"/>
            </a:endParaRPr>
          </a:p>
          <a:p>
            <a:endParaRPr lang="en-US" sz="2800" dirty="0">
              <a:latin typeface="Arial-Rounded" panose="020B0500000000000000" charset="0"/>
              <a:cs typeface="Arial-Rounded" panose="020B0500000000000000" charset="0"/>
            </a:endParaRPr>
          </a:p>
          <a:p>
            <a:endParaRPr lang="en-US" sz="2800" dirty="0">
              <a:latin typeface="Arial-Rounded" panose="020B0500000000000000" charset="0"/>
              <a:cs typeface="Arial-Rounded" panose="020B0500000000000000"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b="1" dirty="0" err="1">
                <a:latin typeface="Times New Roman" panose="02020603050405020304" charset="0"/>
                <a:cs typeface="Times New Roman" panose="02020603050405020304" charset="0"/>
                <a:sym typeface="+mn-ea"/>
              </a:rPr>
              <a:t>Cánh</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diều</a:t>
            </a:r>
            <a:r>
              <a:rPr lang="en-US" sz="2800" b="1" dirty="0">
                <a:latin typeface="Times New Roman" panose="02020603050405020304" charset="0"/>
                <a:cs typeface="Times New Roman" panose="02020603050405020304" charset="0"/>
                <a:sym typeface="+mn-ea"/>
              </a:rPr>
              <a:t> no </a:t>
            </a:r>
            <a:r>
              <a:rPr lang="en-US" sz="2800" b="1" dirty="0" err="1">
                <a:latin typeface="Times New Roman" panose="02020603050405020304" charset="0"/>
                <a:cs typeface="Times New Roman" panose="02020603050405020304" charset="0"/>
                <a:sym typeface="+mn-ea"/>
              </a:rPr>
              <a:t>gió</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sym typeface="+mn-ea"/>
              </a:rPr>
              <a:t>Nhạc</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trời</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réo</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vang</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sym typeface="+mn-ea"/>
              </a:rPr>
              <a:t>Tiếng</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diều</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xanh</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lúa</a:t>
            </a:r>
            <a:endParaRPr lang="en-US" sz="2800" b="1" dirty="0">
              <a:latin typeface="Times New Roman" panose="02020603050405020304" charset="0"/>
              <a:cs typeface="Times New Roman" panose="02020603050405020304" charset="0"/>
            </a:endParaRPr>
          </a:p>
          <a:p>
            <a:r>
              <a:rPr lang="en-US" sz="2800" b="1" dirty="0" err="1">
                <a:latin typeface="Times New Roman" panose="02020603050405020304" charset="0"/>
                <a:cs typeface="Times New Roman" panose="02020603050405020304" charset="0"/>
                <a:sym typeface="+mn-ea"/>
              </a:rPr>
              <a:t>Uốn</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cong</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tre</a:t>
            </a:r>
            <a:r>
              <a:rPr lang="en-US" sz="2800" b="1" dirty="0">
                <a:latin typeface="Times New Roman" panose="02020603050405020304" charset="0"/>
                <a:cs typeface="Times New Roman" panose="02020603050405020304" charset="0"/>
                <a:sym typeface="+mn-ea"/>
              </a:rPr>
              <a:t> </a:t>
            </a:r>
            <a:r>
              <a:rPr lang="en-US" sz="2800" b="1" dirty="0" err="1">
                <a:latin typeface="Times New Roman" panose="02020603050405020304" charset="0"/>
                <a:cs typeface="Times New Roman" panose="02020603050405020304" charset="0"/>
                <a:sym typeface="+mn-ea"/>
              </a:rPr>
              <a:t>làng</a:t>
            </a:r>
            <a:endParaRPr lang="en-US" sz="2800" b="1" dirty="0">
              <a:latin typeface="Times New Roman" panose="02020603050405020304" charset="0"/>
              <a:cs typeface="Times New Roman" panose="02020603050405020304" charset="0"/>
              <a:sym typeface="+mn-ea"/>
            </a:endParaRPr>
          </a:p>
          <a:p>
            <a:pPr algn="r"/>
            <a:r>
              <a:rPr lang="en-US" sz="2800" b="1" dirty="0">
                <a:latin typeface="Times New Roman" panose="02020603050405020304" charset="0"/>
                <a:cs typeface="Times New Roman" panose="02020603050405020304" charset="0"/>
              </a:rPr>
              <a:t>(</a:t>
            </a:r>
            <a:r>
              <a:rPr lang="en-US" sz="2800" b="1" dirty="0" err="1">
                <a:latin typeface="Times New Roman" panose="02020603050405020304" charset="0"/>
                <a:cs typeface="Times New Roman" panose="02020603050405020304" charset="0"/>
              </a:rPr>
              <a:t>Trần</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Đăng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Khoa</a:t>
            </a:r>
            <a:r>
              <a:rPr lang="en-US" sz="2800" b="1" dirty="0">
                <a:latin typeface="Times New Roman" panose="02020603050405020304" charset="0"/>
                <a:cs typeface="Times New Roman" panose="02020603050405020304" charset="0"/>
              </a:rPr>
              <a:t>)</a:t>
            </a:r>
            <a:endParaRPr lang="en-US" sz="2800" b="1" dirty="0">
              <a:latin typeface="Times New Roman" panose="02020603050405020304" charset="0"/>
              <a:cs typeface="Times New Roman" panose="02020603050405020304" charset="0"/>
            </a:endParaRP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dirty="0">
                <a:latin typeface="Times New Roman" panose="02020603050405020304" charset="0"/>
                <a:cs typeface="Times New Roman" panose="02020603050405020304" charset="0"/>
              </a:rPr>
              <a:t>THẢ DIỀU</a:t>
            </a:r>
            <a:endParaRPr lang="en-US" sz="2800" b="1" dirty="0">
              <a:latin typeface="Times New Roman" panose="02020603050405020304" charset="0"/>
              <a:cs typeface="Times New Roman" panose="02020603050405020304" charset="0"/>
            </a:endParaRPr>
          </a:p>
        </p:txBody>
      </p:sp>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charset="0"/>
                <a:ea typeface="Arial-Rounded" panose="020B0500000000000000" charset="0"/>
                <a:cs typeface="Times New Roman" panose="02020603050405020304" charset="0"/>
              </a:rPr>
              <a:t>Đọc mẫu</a:t>
            </a:r>
            <a:endParaRPr lang="en-US" sz="3600" dirty="0">
              <a:solidFill>
                <a:srgbClr val="FF0000"/>
              </a:solidFill>
              <a:latin typeface="Times New Roman" panose="02020603050405020304" charset="0"/>
              <a:ea typeface="Arial-Rounded" panose="020B0500000000000000"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p:cNvGrpSpPr/>
          <p:nvPr/>
        </p:nvGrpSpPr>
        <p:grpSpPr>
          <a:xfrm rot="-10790834">
            <a:off x="967271" y="2359030"/>
            <a:ext cx="10664050" cy="1423983"/>
            <a:chOff x="1881479" y="1597500"/>
            <a:chExt cx="1106346" cy="402847"/>
          </a:xfrm>
        </p:grpSpPr>
        <p:sp>
          <p:nvSpPr>
            <p:cNvPr id="27" name="Google Shape;790;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p:cNvGrpSpPr/>
          <p:nvPr/>
        </p:nvGrpSpPr>
        <p:grpSpPr>
          <a:xfrm>
            <a:off x="1095593" y="2532033"/>
            <a:ext cx="1235133" cy="1206833"/>
            <a:chOff x="1092483" y="3885616"/>
            <a:chExt cx="1235133" cy="1206833"/>
          </a:xfrm>
        </p:grpSpPr>
        <p:sp>
          <p:nvSpPr>
            <p:cNvPr id="30" name="Google Shape;810;p36"/>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charset="0"/>
                  <a:cs typeface="Times New Roman" panose="02020603050405020304" charset="0"/>
                </a:rPr>
                <a:t>3</a:t>
              </a:r>
              <a:endParaRPr lang="en-US" sz="4800" dirty="0">
                <a:solidFill>
                  <a:srgbClr val="FF0000"/>
                </a:solidFill>
                <a:latin typeface="Times New Roman" panose="02020603050405020304" charset="0"/>
                <a:cs typeface="Times New Roman" panose="02020603050405020304" charset="0"/>
              </a:endParaRPr>
            </a:p>
          </p:txBody>
        </p:sp>
      </p:grpSp>
      <p:sp>
        <p:nvSpPr>
          <p:cNvPr id="32" name="Google Shape;792;p36"/>
          <p:cNvSpPr txBox="1"/>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9pPr>
          </a:lstStyle>
          <a:p>
            <a:pPr lvl="0" algn="ct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Chuyện</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gì</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xảy</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ra</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nếu</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khúc</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đuôi</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bị</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thầy</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bắt</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a:t>
            </a:r>
            <a:endParaRPr lang="en-US" sz="2800" b="1" dirty="0">
              <a:solidFill>
                <a:srgbClr val="FF0000"/>
              </a:solidFill>
              <a:latin typeface="Times New Roman" panose="02020603050405020304" charset="0"/>
              <a:ea typeface="Arial-Rounded" panose="020B0500000000000000" charset="0"/>
              <a:cs typeface="Times New Roman" panose="02020603050405020304" charset="0"/>
            </a:endParaRPr>
          </a:p>
        </p:txBody>
      </p:sp>
      <p:grpSp>
        <p:nvGrpSpPr>
          <p:cNvPr id="25" name="Google Shape;378;p32"/>
          <p:cNvGrpSpPr/>
          <p:nvPr/>
        </p:nvGrpSpPr>
        <p:grpSpPr>
          <a:xfrm>
            <a:off x="2121903" y="448889"/>
            <a:ext cx="6887969" cy="1669729"/>
            <a:chOff x="589295" y="2199196"/>
            <a:chExt cx="2577800" cy="446948"/>
          </a:xfrm>
        </p:grpSpPr>
        <p:sp>
          <p:nvSpPr>
            <p:cNvPr id="33" name="Google Shape;379;p32"/>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380;p32"/>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381;p32"/>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36" name="Google Shape;386;p32"/>
          <p:cNvSpPr txBox="1"/>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charset="0"/>
                <a:cs typeface="Times New Roman" panose="02020603050405020304" charset="0"/>
              </a:rPr>
              <a:t>TRẢ LỜI CÂU HỎI</a:t>
            </a:r>
            <a:endParaRPr lang="en-US" sz="3200" kern="0" dirty="0">
              <a:solidFill>
                <a:srgbClr val="FF0000"/>
              </a:solidFill>
              <a:latin typeface="Times New Roman" panose="02020603050405020304" charset="0"/>
              <a:cs typeface="Times New Roman" panose="02020603050405020304" charset="0"/>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633200" y="6299200"/>
            <a:ext cx="406400" cy="406400"/>
          </a:xfrm>
          <a:prstGeom prst="rect">
            <a:avLst/>
          </a:prstGeom>
        </p:spPr>
      </p:pic>
      <p:sp>
        <p:nvSpPr>
          <p:cNvPr id="37" name="Rectangle: Rounded Corners 36"/>
          <p:cNvSpPr/>
          <p:nvPr/>
        </p:nvSpPr>
        <p:spPr>
          <a:xfrm>
            <a:off x="1937266" y="4322790"/>
            <a:ext cx="8767762" cy="10382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Nếu</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khúc</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đuôi</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bị</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thầy</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bắt</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thì</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được</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đổi</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vai</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làm</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thầy</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 </a:t>
            </a:r>
            <a:r>
              <a:rPr lang="en-US" altLang="zh-CN" sz="2800" dirty="0" err="1" smtClean="0">
                <a:solidFill>
                  <a:schemeClr val="bg1"/>
                </a:solidFill>
                <a:latin typeface="Times New Roman" panose="02020603050405020304" charset="0"/>
                <a:ea typeface="Arial-Rounded" panose="020B0500000000000000" charset="0"/>
                <a:cs typeface="Times New Roman" panose="02020603050405020304" charset="0"/>
                <a:sym typeface="+mn-lt"/>
              </a:rPr>
              <a:t>thuốc</a:t>
            </a:r>
            <a:r>
              <a:rPr lang="en-US" altLang="zh-CN" sz="2800" dirty="0" smtClean="0">
                <a:solidFill>
                  <a:schemeClr val="bg1"/>
                </a:solidFill>
                <a:latin typeface="Times New Roman" panose="02020603050405020304" charset="0"/>
                <a:ea typeface="Arial-Rounded" panose="020B0500000000000000" charset="0"/>
                <a:cs typeface="Times New Roman" panose="02020603050405020304" charset="0"/>
                <a:sym typeface="+mn-lt"/>
              </a:rPr>
              <a:t>.</a:t>
            </a:r>
            <a:endParaRPr lang="zh-CN" altLang="en-US" sz="2800" dirty="0">
              <a:solidFill>
                <a:schemeClr val="bg1"/>
              </a:solidFill>
              <a:latin typeface="Times New Roman" panose="02020603050405020304" charset="0"/>
              <a:ea typeface="Arial-Rounded" panose="020B0500000000000000" charset="0"/>
              <a:cs typeface="Times New Roman" panose="0202060305040502030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37"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p:cNvGrpSpPr/>
          <p:nvPr/>
        </p:nvGrpSpPr>
        <p:grpSpPr>
          <a:xfrm rot="-10790834">
            <a:off x="967271" y="2359030"/>
            <a:ext cx="10664050" cy="1423983"/>
            <a:chOff x="1881479" y="1597500"/>
            <a:chExt cx="1106346" cy="402847"/>
          </a:xfrm>
        </p:grpSpPr>
        <p:sp>
          <p:nvSpPr>
            <p:cNvPr id="27" name="Google Shape;790;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p:cNvGrpSpPr/>
          <p:nvPr/>
        </p:nvGrpSpPr>
        <p:grpSpPr>
          <a:xfrm>
            <a:off x="1095593" y="2532033"/>
            <a:ext cx="1235133" cy="1206833"/>
            <a:chOff x="1092483" y="3885616"/>
            <a:chExt cx="1235133" cy="1206833"/>
          </a:xfrm>
        </p:grpSpPr>
        <p:sp>
          <p:nvSpPr>
            <p:cNvPr id="30" name="Google Shape;810;p36"/>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p:cNvSpPr txBox="1"/>
            <p:nvPr/>
          </p:nvSpPr>
          <p:spPr>
            <a:xfrm>
              <a:off x="1355738" y="4049899"/>
              <a:ext cx="708622" cy="830997"/>
            </a:xfrm>
            <a:prstGeom prst="rect">
              <a:avLst/>
            </a:prstGeom>
            <a:noFill/>
          </p:spPr>
          <p:txBody>
            <a:bodyPr wrap="square" rtlCol="0">
              <a:spAutoFit/>
            </a:bodyPr>
            <a:lstStyle/>
            <a:p>
              <a:pPr algn="ctr"/>
              <a:r>
                <a:rPr lang="en-US" sz="4800" dirty="0" smtClean="0">
                  <a:solidFill>
                    <a:srgbClr val="FF0000"/>
                  </a:solidFill>
                  <a:latin typeface="Times New Roman" panose="02020603050405020304" charset="0"/>
                  <a:cs typeface="Times New Roman" panose="02020603050405020304" charset="0"/>
                </a:rPr>
                <a:t>4</a:t>
              </a:r>
              <a:endParaRPr lang="en-US" sz="4800" dirty="0">
                <a:solidFill>
                  <a:srgbClr val="FF0000"/>
                </a:solidFill>
                <a:latin typeface="Times New Roman" panose="02020603050405020304" charset="0"/>
                <a:cs typeface="Times New Roman" panose="02020603050405020304" charset="0"/>
              </a:endParaRPr>
            </a:p>
          </p:txBody>
        </p:sp>
      </p:grpSp>
      <p:sp>
        <p:nvSpPr>
          <p:cNvPr id="32" name="Google Shape;792;p36"/>
          <p:cNvSpPr txBox="1"/>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9pPr>
          </a:lstStyle>
          <a:p>
            <a:pPr lvl="0" algn="ctr"/>
            <a:r>
              <a:rPr lang="en-US" sz="2800" b="1" dirty="0" smtClean="0">
                <a:solidFill>
                  <a:srgbClr val="FF0000"/>
                </a:solidFill>
                <a:latin typeface="Arial-Rounded" panose="020B0500000000000000" charset="0"/>
                <a:ea typeface="Arial-Rounded" panose="020B0500000000000000" charset="0"/>
                <a:cs typeface="Arial-Rounded" panose="020B0500000000000000"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Nếu</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bạn</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khúc</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giữa</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bị</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đứt</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thì</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bạn</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đó</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phải</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làm</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gì</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a:t>
            </a:r>
            <a:endParaRPr lang="en-US" sz="2800" b="1" dirty="0">
              <a:solidFill>
                <a:srgbClr val="FF0000"/>
              </a:solidFill>
              <a:latin typeface="Times New Roman" panose="02020603050405020304" charset="0"/>
              <a:ea typeface="Arial-Rounded" panose="020B0500000000000000" charset="0"/>
              <a:cs typeface="Times New Roman" panose="02020603050405020304" charset="0"/>
            </a:endParaRPr>
          </a:p>
        </p:txBody>
      </p:sp>
      <p:grpSp>
        <p:nvGrpSpPr>
          <p:cNvPr id="25" name="Google Shape;378;p32"/>
          <p:cNvGrpSpPr/>
          <p:nvPr/>
        </p:nvGrpSpPr>
        <p:grpSpPr>
          <a:xfrm>
            <a:off x="2121903" y="448889"/>
            <a:ext cx="6887969" cy="1669729"/>
            <a:chOff x="589295" y="2199196"/>
            <a:chExt cx="2577800" cy="446948"/>
          </a:xfrm>
        </p:grpSpPr>
        <p:sp>
          <p:nvSpPr>
            <p:cNvPr id="33" name="Google Shape;379;p32"/>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380;p32"/>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381;p32"/>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36" name="Google Shape;386;p32"/>
          <p:cNvSpPr txBox="1"/>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5"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charset="0"/>
                <a:cs typeface="Times New Roman" panose="02020603050405020304" charset="0"/>
              </a:rPr>
              <a:t>TRẢ LỜI CÂU HỎI</a:t>
            </a:r>
            <a:endParaRPr lang="en-US" sz="3200" kern="0" dirty="0">
              <a:solidFill>
                <a:srgbClr val="FF0000"/>
              </a:solidFill>
              <a:latin typeface="Times New Roman" panose="02020603050405020304" charset="0"/>
              <a:cs typeface="Times New Roman" panose="02020603050405020304" charset="0"/>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633200" y="6299200"/>
            <a:ext cx="406400" cy="406400"/>
          </a:xfrm>
          <a:prstGeom prst="rect">
            <a:avLst/>
          </a:prstGeom>
        </p:spPr>
      </p:pic>
      <p:sp>
        <p:nvSpPr>
          <p:cNvPr id="2" name="Google Shape;792;p36"/>
          <p:cNvSpPr txBox="1"/>
          <p:nvPr/>
        </p:nvSpPr>
        <p:spPr>
          <a:xfrm>
            <a:off x="2320925" y="3793490"/>
            <a:ext cx="8690610" cy="76136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5" b="0" i="0" u="none" strike="noStrike" cap="none">
                <a:solidFill>
                  <a:schemeClr val="dk1"/>
                </a:solidFill>
                <a:latin typeface="Roboto"/>
                <a:ea typeface="Roboto"/>
                <a:cs typeface="Roboto"/>
                <a:sym typeface="Roboto"/>
              </a:defRPr>
            </a:lvl9pPr>
          </a:lstStyle>
          <a:p>
            <a:pPr lvl="0" algn="ctr"/>
            <a:r>
              <a:rPr lang="en-US" sz="2800" b="1" dirty="0" smtClean="0">
                <a:solidFill>
                  <a:srgbClr val="FF0000"/>
                </a:solidFill>
                <a:latin typeface="Arial-Rounded" panose="020B0500000000000000" charset="0"/>
                <a:ea typeface="Arial-Rounded" panose="020B0500000000000000" charset="0"/>
                <a:cs typeface="Arial-Rounded" panose="020B0500000000000000"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Nếu</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bạn</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khúc</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giữa</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bị</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đứt</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a:t>
            </a:r>
            <a:r>
              <a:rPr lang="en-US" sz="2800" b="1" dirty="0" err="1">
                <a:solidFill>
                  <a:srgbClr val="FF0000"/>
                </a:solidFill>
                <a:latin typeface="Times New Roman" panose="02020603050405020304" charset="0"/>
                <a:ea typeface="Arial-Rounded" panose="020B0500000000000000" charset="0"/>
                <a:cs typeface="Times New Roman" panose="02020603050405020304" charset="0"/>
              </a:rPr>
              <a:t>thì</a:t>
            </a:r>
            <a:r>
              <a:rPr lang="en-US" sz="2800" b="1" dirty="0">
                <a:solidFill>
                  <a:srgbClr val="FF0000"/>
                </a:solidFill>
                <a:latin typeface="Times New Roman" panose="02020603050405020304" charset="0"/>
                <a:ea typeface="Arial-Rounded" panose="020B0500000000000000" charset="0"/>
                <a:cs typeface="Times New Roman" panose="02020603050405020304" charset="0"/>
              </a:rPr>
              <a:t> phải đổi vai làm đuôi.</a:t>
            </a:r>
            <a:endParaRPr lang="en-US" sz="2800" b="1" dirty="0">
              <a:solidFill>
                <a:srgbClr val="FF0000"/>
              </a:solidFill>
              <a:latin typeface="Times New Roman" panose="02020603050405020304" charset="0"/>
              <a:ea typeface="Arial-Rounded" panose="020B0500000000000000"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32" grpId="0"/>
      <p:bldP spid="32" grpId="1"/>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grpSp>
      <p:sp>
        <p:nvSpPr>
          <p:cNvPr id="16" name="TextBox 15"/>
          <p:cNvSpPr txBox="1"/>
          <p:nvPr/>
        </p:nvSpPr>
        <p:spPr>
          <a:xfrm>
            <a:off x="3978481" y="1112699"/>
            <a:ext cx="5492476" cy="132080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prstClr val="black"/>
                </a:solidFill>
                <a:effectLst/>
                <a:uLnTx/>
                <a:uFillTx/>
                <a:latin typeface="Times New Roman" panose="02020603050405020304" charset="0"/>
                <a:ea typeface="Arial-Rounded" panose="020B0500000000000000" charset="0"/>
                <a:cs typeface="Times New Roman" panose="02020603050405020304" charset="0"/>
              </a:rPr>
              <a:t>Nghe - Viết</a:t>
            </a:r>
            <a:endPar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endParaRPr>
          </a:p>
        </p:txBody>
      </p:sp>
      <p:sp>
        <p:nvSpPr>
          <p:cNvPr id="2" name="TextBox 15"/>
          <p:cNvSpPr txBox="1"/>
          <p:nvPr/>
        </p:nvSpPr>
        <p:spPr>
          <a:xfrm>
            <a:off x="1348105" y="3427095"/>
            <a:ext cx="9385300" cy="1320800"/>
          </a:xfrm>
          <a:prstGeom prst="rect">
            <a:avLst/>
          </a:prstGeom>
          <a:noFill/>
        </p:spPr>
        <p:txBody>
          <a:bodyPr wrap="square" lIns="91391" tIns="45696" rIns="91391" bIns="45696"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rPr>
              <a:t>Nặn đồ chơi  .</a:t>
            </a:r>
            <a:endParaRPr kumimoji="0" lang="en-US" sz="8000" b="0" i="0" u="none" strike="noStrike" kern="1200" cap="none" spc="0" normalizeH="0" baseline="0" noProof="0" dirty="0">
              <a:ln>
                <a:noFill/>
              </a:ln>
              <a:solidFill>
                <a:prstClr val="black"/>
              </a:solidFill>
              <a:effectLst/>
              <a:uLnTx/>
              <a:uFillTx/>
              <a:latin typeface="Times New Roman" panose="02020603050405020304" charset="0"/>
              <a:ea typeface="Arial-Rounded" panose="020B0500000000000000"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29677" y="1585758"/>
            <a:ext cx="3982403" cy="2246769"/>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Bên</a:t>
            </a:r>
            <a:r>
              <a:rPr lang="en-US" sz="2800" dirty="0">
                <a:latin typeface="HP001 4 hang 1 ô ly" panose="020B0603050302020204" charset="0"/>
                <a:cs typeface="HP001 4 hang 1 ô ly" panose="020B0603050302020204" charset="0"/>
              </a:rPr>
              <a:t> </a:t>
            </a:r>
            <a:r>
              <a:rPr lang="vi-VN" sz="2800" dirty="0">
                <a:latin typeface="HP001 4 hang 1 ô ly" panose="020B0603050302020204" charset="0"/>
                <a:cs typeface="HP001 4 hang 1 ô ly" panose="020B0603050302020204" charset="0"/>
              </a:rPr>
              <a:t>thềm gió mát,</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Bé nặn đồ chơi.</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Mèo nằm vẫy đuôi,</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Tròn xoe đôi mắt.</a:t>
            </a:r>
            <a:br>
              <a:rPr lang="vi-VN" sz="2800" dirty="0">
                <a:latin typeface="HP001 4 hang 1 ô ly" panose="020B0603050302020204" charset="0"/>
                <a:cs typeface="HP001 4 hang 1 ô ly" panose="020B0603050302020204" charset="0"/>
              </a:rPr>
            </a:br>
            <a:endParaRPr kumimoji="0" lang="en-US" sz="280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3" name="Rounded Rectangle 1"/>
          <p:cNvSpPr/>
          <p:nvPr/>
        </p:nvSpPr>
        <p:spPr>
          <a:xfrm>
            <a:off x="1027430" y="548640"/>
            <a:ext cx="9761855"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Nghe – </a:t>
            </a:r>
            <a:r>
              <a:rPr kumimoji="0" lang="en-US" sz="3200" b="0" i="0" u="none" strike="noStrike" kern="1200" cap="none" spc="0" normalizeH="0" baseline="0" noProof="0" dirty="0" err="1">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viết: Nặn đồ chơi.</a:t>
            </a:r>
            <a:endPar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endParaRPr>
          </a:p>
        </p:txBody>
      </p:sp>
      <p:sp>
        <p:nvSpPr>
          <p:cNvPr id="4" name="Text Box 1"/>
          <p:cNvSpPr txBox="1"/>
          <p:nvPr/>
        </p:nvSpPr>
        <p:spPr>
          <a:xfrm>
            <a:off x="1229677" y="3832527"/>
            <a:ext cx="3982403" cy="1815882"/>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Đây là quả thị,</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Đây là quả na,</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Quả này phần mẹ,</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Quả này phần cha</a:t>
            </a:r>
            <a:endParaRPr kumimoji="0" lang="en-US" sz="2800" b="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5" name="Text Box 1"/>
          <p:cNvSpPr txBox="1"/>
          <p:nvPr/>
        </p:nvSpPr>
        <p:spPr>
          <a:xfrm>
            <a:off x="5641657" y="1585758"/>
            <a:ext cx="3982403" cy="1815882"/>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Đây chiếc cối nhỏ</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Bé nặn thật tròn,</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Biếu bà đấy nhé,</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Giã trầu thêm ngon.</a:t>
            </a:r>
            <a:endParaRPr kumimoji="0" lang="en-US" sz="2800" b="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6" name="Rectangle: Rounded Corners 2"/>
          <p:cNvSpPr/>
          <p:nvPr/>
        </p:nvSpPr>
        <p:spPr>
          <a:xfrm>
            <a:off x="4629212" y="3972232"/>
            <a:ext cx="6461576" cy="1023874"/>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P001 4 hàng" panose="020B0603050302020204" pitchFamily="34" charset="0"/>
              </a:rPr>
              <a:t>Bé nặn đồ chơi để tặng cho những ai?</a:t>
            </a:r>
            <a:endParaRPr lang="en-US" sz="3200" b="1" dirty="0">
              <a:solidFill>
                <a:schemeClr val="tx1"/>
              </a:solidFill>
              <a:latin typeface="HP001 4 hàng" panose="020B06030503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5" grpId="0"/>
      <p:bldP spid="3" grpId="1" animBg="1"/>
      <p:bldP spid="2" grpId="1"/>
      <p:bldP spid="4" grpId="1"/>
      <p:bldP spid="5" grpId="1"/>
      <p:bldP spid="6" grpId="0" animBg="1"/>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29677" y="1585758"/>
            <a:ext cx="3982403" cy="2246769"/>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Bên</a:t>
            </a:r>
            <a:r>
              <a:rPr lang="en-US" sz="2800" dirty="0">
                <a:latin typeface="HP001 4 hang 1 ô ly" panose="020B0603050302020204" charset="0"/>
                <a:cs typeface="HP001 4 hang 1 ô ly" panose="020B0603050302020204" charset="0"/>
              </a:rPr>
              <a:t> </a:t>
            </a:r>
            <a:r>
              <a:rPr lang="vi-VN" sz="2800" dirty="0">
                <a:latin typeface="HP001 4 hang 1 ô ly" panose="020B0603050302020204" charset="0"/>
                <a:cs typeface="HP001 4 hang 1 ô ly" panose="020B0603050302020204" charset="0"/>
              </a:rPr>
              <a:t>thềm gió mát,</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Bé nặn đồ chơi.</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Mèo nằm vẫy đuôi,</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Tròn xoe đôi mắt.</a:t>
            </a:r>
            <a:br>
              <a:rPr lang="vi-VN" sz="2800" dirty="0">
                <a:latin typeface="HP001 4 hang 1 ô ly" panose="020B0603050302020204" charset="0"/>
                <a:cs typeface="HP001 4 hang 1 ô ly" panose="020B0603050302020204" charset="0"/>
              </a:rPr>
            </a:br>
            <a:endParaRPr kumimoji="0" lang="en-US" sz="280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3" name="Rounded Rectangle 1"/>
          <p:cNvSpPr/>
          <p:nvPr/>
        </p:nvSpPr>
        <p:spPr>
          <a:xfrm>
            <a:off x="981075" y="564515"/>
            <a:ext cx="650113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Nghe – </a:t>
            </a:r>
            <a:r>
              <a:rPr kumimoji="0" lang="en-US" sz="3200" b="0" i="0" u="none" strike="noStrike" kern="1200" cap="none" spc="0" normalizeH="0" baseline="0" noProof="0" dirty="0" err="1">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viết: Nặn đồ chơi.</a:t>
            </a:r>
            <a:endPar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endParaRPr>
          </a:p>
        </p:txBody>
      </p:sp>
      <p:sp>
        <p:nvSpPr>
          <p:cNvPr id="4" name="Text Box 1"/>
          <p:cNvSpPr txBox="1"/>
          <p:nvPr/>
        </p:nvSpPr>
        <p:spPr>
          <a:xfrm>
            <a:off x="1229677" y="3832527"/>
            <a:ext cx="3982403" cy="1815882"/>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Đây là quả thị,</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Đây là quả na,</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Quả này phần mẹ,</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Quả này phần cha</a:t>
            </a:r>
            <a:endParaRPr kumimoji="0" lang="en-US" sz="2800" b="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5" name="Text Box 1"/>
          <p:cNvSpPr txBox="1"/>
          <p:nvPr/>
        </p:nvSpPr>
        <p:spPr>
          <a:xfrm>
            <a:off x="5641657" y="1585758"/>
            <a:ext cx="3982403" cy="1815882"/>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Đây chiếc cối nhỏ</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Bé nặn thật tròn,</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Biếu bà đấy nhé,</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Giã trầu thêm ngon.</a:t>
            </a:r>
            <a:endParaRPr kumimoji="0" lang="en-US" sz="2800" b="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6" name="Rectangle: Rounded Corners 2"/>
          <p:cNvSpPr/>
          <p:nvPr/>
        </p:nvSpPr>
        <p:spPr>
          <a:xfrm>
            <a:off x="4629212" y="3972232"/>
            <a:ext cx="6461576" cy="1023874"/>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HP001 4 hàng" panose="020B0603050302020204" pitchFamily="34" charset="0"/>
              </a:rPr>
              <a:t>Đoạn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văn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có</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những</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chữ</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nào</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cần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viết</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hoa</a:t>
            </a:r>
            <a:r>
              <a:rPr lang="en-US" sz="3200" b="1" dirty="0">
                <a:solidFill>
                  <a:schemeClr val="tx1"/>
                </a:solidFill>
                <a:latin typeface="HP001 4 hàng" panose="020B0603050302020204" pitchFamily="34" charset="0"/>
              </a:rPr>
              <a:t>?</a:t>
            </a:r>
            <a:endParaRPr lang="en-US" sz="3200" b="1" dirty="0">
              <a:solidFill>
                <a:schemeClr val="tx1"/>
              </a:solidFill>
              <a:latin typeface="HP001 4 hàng" panose="020B06030503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P spid="4" grpId="0"/>
      <p:bldP spid="3" grpId="1" animBg="1"/>
      <p:bldP spid="2" grpId="1"/>
      <p:bldP spid="5" grpId="1"/>
      <p:bldP spid="4" grpId="1"/>
      <p:bldP spid="6" grpId="0" animBg="1"/>
      <p:bldP spid="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29677" y="1585758"/>
            <a:ext cx="3982403" cy="2246769"/>
          </a:xfrm>
          <a:prstGeom prst="rect">
            <a:avLst/>
          </a:prstGeom>
          <a:noFill/>
        </p:spPr>
        <p:txBody>
          <a:bodyPr wrap="square" rtlCol="0">
            <a:spAutoFit/>
          </a:bodyPr>
          <a:lstStyle/>
          <a:p>
            <a:pPr lvl="0">
              <a:defRPr/>
            </a:pPr>
            <a:r>
              <a:rPr lang="vi-VN" sz="2800" dirty="0">
                <a:solidFill>
                  <a:srgbClr val="FF0000"/>
                </a:solidFill>
                <a:latin typeface="HP001 4 hang 1 ô ly" panose="020B0603050302020204" charset="0"/>
                <a:cs typeface="HP001 4 hang 1 ô ly" panose="020B0603050302020204" charset="0"/>
              </a:rPr>
              <a:t>B</a:t>
            </a:r>
            <a:r>
              <a:rPr lang="vi-VN" sz="2800" dirty="0">
                <a:latin typeface="HP001 4 hang 1 ô ly" panose="020B0603050302020204" charset="0"/>
                <a:cs typeface="HP001 4 hang 1 ô ly" panose="020B0603050302020204" charset="0"/>
              </a:rPr>
              <a:t>ên</a:t>
            </a:r>
            <a:r>
              <a:rPr lang="en-US" sz="2800" dirty="0">
                <a:latin typeface="HP001 4 hang 1 ô ly" panose="020B0603050302020204" charset="0"/>
                <a:cs typeface="HP001 4 hang 1 ô ly" panose="020B0603050302020204" charset="0"/>
              </a:rPr>
              <a:t> </a:t>
            </a:r>
            <a:r>
              <a:rPr lang="vi-VN" sz="2800" dirty="0">
                <a:latin typeface="HP001 4 hang 1 ô ly" panose="020B0603050302020204" charset="0"/>
                <a:cs typeface="HP001 4 hang 1 ô ly" panose="020B0603050302020204" charset="0"/>
              </a:rPr>
              <a:t>thềm gió mát,</a:t>
            </a:r>
            <a:br>
              <a:rPr lang="vi-VN" sz="2800" dirty="0">
                <a:latin typeface="HP001 4 hang 1 ô ly" panose="020B0603050302020204" charset="0"/>
                <a:cs typeface="HP001 4 hang 1 ô ly" panose="020B0603050302020204" charset="0"/>
              </a:rPr>
            </a:br>
            <a:r>
              <a:rPr lang="vi-VN" sz="2800" dirty="0">
                <a:solidFill>
                  <a:srgbClr val="FF0000"/>
                </a:solidFill>
                <a:latin typeface="HP001 4 hang 1 ô ly" panose="020B0603050302020204" charset="0"/>
                <a:cs typeface="HP001 4 hang 1 ô ly" panose="020B0603050302020204" charset="0"/>
              </a:rPr>
              <a:t>B</a:t>
            </a:r>
            <a:r>
              <a:rPr lang="vi-VN" sz="2800" dirty="0">
                <a:latin typeface="HP001 4 hang 1 ô ly" panose="020B0603050302020204" charset="0"/>
                <a:cs typeface="HP001 4 hang 1 ô ly" panose="020B0603050302020204" charset="0"/>
              </a:rPr>
              <a:t>é nặn đồ chơi.</a:t>
            </a:r>
            <a:br>
              <a:rPr lang="vi-VN" sz="2800" dirty="0">
                <a:latin typeface="HP001 4 hang 1 ô ly" panose="020B0603050302020204" charset="0"/>
                <a:cs typeface="HP001 4 hang 1 ô ly" panose="020B0603050302020204" charset="0"/>
              </a:rPr>
            </a:br>
            <a:r>
              <a:rPr lang="vi-VN" sz="2800" dirty="0">
                <a:solidFill>
                  <a:srgbClr val="FF0000"/>
                </a:solidFill>
                <a:latin typeface="HP001 4 hang 1 ô ly" panose="020B0603050302020204" charset="0"/>
                <a:cs typeface="HP001 4 hang 1 ô ly" panose="020B0603050302020204" charset="0"/>
              </a:rPr>
              <a:t>M</a:t>
            </a:r>
            <a:r>
              <a:rPr lang="vi-VN" sz="2800" dirty="0">
                <a:latin typeface="HP001 4 hang 1 ô ly" panose="020B0603050302020204" charset="0"/>
                <a:cs typeface="HP001 4 hang 1 ô ly" panose="020B0603050302020204" charset="0"/>
              </a:rPr>
              <a:t>èo nằm vẫy đuôi,</a:t>
            </a:r>
            <a:br>
              <a:rPr lang="vi-VN" sz="2800" dirty="0">
                <a:latin typeface="HP001 4 hang 1 ô ly" panose="020B0603050302020204" charset="0"/>
                <a:cs typeface="HP001 4 hang 1 ô ly" panose="020B0603050302020204" charset="0"/>
              </a:rPr>
            </a:br>
            <a:r>
              <a:rPr lang="vi-VN" sz="2800" dirty="0">
                <a:solidFill>
                  <a:srgbClr val="FF0000"/>
                </a:solidFill>
                <a:latin typeface="HP001 4 hang 1 ô ly" panose="020B0603050302020204" charset="0"/>
                <a:cs typeface="HP001 4 hang 1 ô ly" panose="020B0603050302020204" charset="0"/>
              </a:rPr>
              <a:t>Tr</a:t>
            </a:r>
            <a:r>
              <a:rPr lang="vi-VN" sz="2800" dirty="0">
                <a:latin typeface="HP001 4 hang 1 ô ly" panose="020B0603050302020204" charset="0"/>
                <a:cs typeface="HP001 4 hang 1 ô ly" panose="020B0603050302020204" charset="0"/>
              </a:rPr>
              <a:t>òn xoe đôi mắt.</a:t>
            </a:r>
            <a:br>
              <a:rPr lang="vi-VN" sz="2800" dirty="0">
                <a:latin typeface="HP001 4 hang 1 ô ly" panose="020B0603050302020204" charset="0"/>
                <a:cs typeface="HP001 4 hang 1 ô ly" panose="020B0603050302020204" charset="0"/>
              </a:rPr>
            </a:br>
            <a:endParaRPr kumimoji="0" lang="en-US" sz="280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4" name="Text Box 1"/>
          <p:cNvSpPr txBox="1"/>
          <p:nvPr/>
        </p:nvSpPr>
        <p:spPr>
          <a:xfrm>
            <a:off x="1229677" y="3832527"/>
            <a:ext cx="3982403" cy="1815882"/>
          </a:xfrm>
          <a:prstGeom prst="rect">
            <a:avLst/>
          </a:prstGeom>
          <a:noFill/>
        </p:spPr>
        <p:txBody>
          <a:bodyPr wrap="square" rtlCol="0">
            <a:spAutoFit/>
          </a:bodyPr>
          <a:lstStyle/>
          <a:p>
            <a:pPr lvl="0">
              <a:defRPr/>
            </a:pPr>
            <a:r>
              <a:rPr lang="vi-VN" sz="2800" dirty="0">
                <a:solidFill>
                  <a:srgbClr val="FF0000"/>
                </a:solidFill>
                <a:latin typeface="HP001 4 hang 1 ô ly" panose="020B0603050302020204" charset="0"/>
                <a:cs typeface="HP001 4 hang 1 ô ly" panose="020B0603050302020204" charset="0"/>
              </a:rPr>
              <a:t>Đ</a:t>
            </a:r>
            <a:r>
              <a:rPr lang="vi-VN" sz="2800" dirty="0">
                <a:latin typeface="HP001 4 hang 1 ô ly" panose="020B0603050302020204" charset="0"/>
                <a:cs typeface="HP001 4 hang 1 ô ly" panose="020B0603050302020204" charset="0"/>
              </a:rPr>
              <a:t>ây là quả thị,</a:t>
            </a:r>
            <a:br>
              <a:rPr lang="vi-VN" sz="2800" dirty="0">
                <a:latin typeface="HP001 4 hang 1 ô ly" panose="020B0603050302020204" charset="0"/>
                <a:cs typeface="HP001 4 hang 1 ô ly" panose="020B0603050302020204" charset="0"/>
              </a:rPr>
            </a:br>
            <a:r>
              <a:rPr lang="vi-VN" sz="2800" dirty="0">
                <a:solidFill>
                  <a:srgbClr val="FF0000"/>
                </a:solidFill>
                <a:latin typeface="HP001 4 hang 1 ô ly" panose="020B0603050302020204" charset="0"/>
                <a:cs typeface="HP001 4 hang 1 ô ly" panose="020B0603050302020204" charset="0"/>
              </a:rPr>
              <a:t>Đ</a:t>
            </a:r>
            <a:r>
              <a:rPr lang="vi-VN" sz="2800" dirty="0">
                <a:latin typeface="HP001 4 hang 1 ô ly" panose="020B0603050302020204" charset="0"/>
                <a:cs typeface="HP001 4 hang 1 ô ly" panose="020B0603050302020204" charset="0"/>
              </a:rPr>
              <a:t>ây là quả na,</a:t>
            </a:r>
            <a:br>
              <a:rPr lang="vi-VN" sz="2800" dirty="0">
                <a:latin typeface="HP001 4 hang 1 ô ly" panose="020B0603050302020204" charset="0"/>
                <a:cs typeface="HP001 4 hang 1 ô ly" panose="020B0603050302020204" charset="0"/>
              </a:rPr>
            </a:br>
            <a:r>
              <a:rPr lang="vi-VN" sz="2800" dirty="0">
                <a:solidFill>
                  <a:srgbClr val="FF0000"/>
                </a:solidFill>
                <a:latin typeface="HP001 4 hang 1 ô ly" panose="020B0603050302020204" charset="0"/>
                <a:cs typeface="HP001 4 hang 1 ô ly" panose="020B0603050302020204" charset="0"/>
              </a:rPr>
              <a:t>Q</a:t>
            </a:r>
            <a:r>
              <a:rPr lang="vi-VN" sz="2800" dirty="0">
                <a:latin typeface="HP001 4 hang 1 ô ly" panose="020B0603050302020204" charset="0"/>
                <a:cs typeface="HP001 4 hang 1 ô ly" panose="020B0603050302020204" charset="0"/>
              </a:rPr>
              <a:t>uả này phần mẹ,</a:t>
            </a:r>
            <a:br>
              <a:rPr lang="vi-VN" sz="2800" dirty="0">
                <a:latin typeface="HP001 4 hang 1 ô ly" panose="020B0603050302020204" charset="0"/>
                <a:cs typeface="HP001 4 hang 1 ô ly" panose="020B0603050302020204" charset="0"/>
              </a:rPr>
            </a:br>
            <a:r>
              <a:rPr lang="vi-VN" sz="2800" dirty="0">
                <a:solidFill>
                  <a:srgbClr val="FF0000"/>
                </a:solidFill>
                <a:latin typeface="HP001 4 hang 1 ô ly" panose="020B0603050302020204" charset="0"/>
                <a:cs typeface="HP001 4 hang 1 ô ly" panose="020B0603050302020204" charset="0"/>
              </a:rPr>
              <a:t>Q</a:t>
            </a:r>
            <a:r>
              <a:rPr lang="vi-VN" sz="2800" dirty="0">
                <a:latin typeface="HP001 4 hang 1 ô ly" panose="020B0603050302020204" charset="0"/>
                <a:cs typeface="HP001 4 hang 1 ô ly" panose="020B0603050302020204" charset="0"/>
              </a:rPr>
              <a:t>uả này phần cha</a:t>
            </a:r>
            <a:endParaRPr kumimoji="0" lang="en-US" sz="2800" b="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5" name="Text Box 1"/>
          <p:cNvSpPr txBox="1"/>
          <p:nvPr/>
        </p:nvSpPr>
        <p:spPr>
          <a:xfrm>
            <a:off x="5043949" y="1585758"/>
            <a:ext cx="4707931" cy="1815882"/>
          </a:xfrm>
          <a:prstGeom prst="rect">
            <a:avLst/>
          </a:prstGeom>
          <a:noFill/>
        </p:spPr>
        <p:txBody>
          <a:bodyPr wrap="square" rtlCol="0">
            <a:spAutoFit/>
          </a:bodyPr>
          <a:lstStyle/>
          <a:p>
            <a:pPr lvl="0">
              <a:defRPr/>
            </a:pPr>
            <a:r>
              <a:rPr lang="vi-VN" sz="2800" dirty="0">
                <a:solidFill>
                  <a:srgbClr val="FF0000"/>
                </a:solidFill>
                <a:latin typeface="HP001 4 hang 1 ô ly" panose="020B0603050302020204" charset="0"/>
                <a:cs typeface="HP001 4 hang 1 ô ly" panose="020B0603050302020204" charset="0"/>
              </a:rPr>
              <a:t>Đ</a:t>
            </a:r>
            <a:r>
              <a:rPr lang="vi-VN" sz="2800" dirty="0">
                <a:latin typeface="HP001 4 hang 1 ô ly" panose="020B0603050302020204" charset="0"/>
                <a:cs typeface="HP001 4 hang 1 ô ly" panose="020B0603050302020204" charset="0"/>
              </a:rPr>
              <a:t>ây chiếc cối nhỏ</a:t>
            </a:r>
            <a:br>
              <a:rPr lang="vi-VN" sz="2800" dirty="0">
                <a:latin typeface="HP001 4 hang 1 ô ly" panose="020B0603050302020204" charset="0"/>
                <a:cs typeface="HP001 4 hang 1 ô ly" panose="020B0603050302020204" charset="0"/>
              </a:rPr>
            </a:br>
            <a:r>
              <a:rPr lang="vi-VN" sz="2800" dirty="0">
                <a:solidFill>
                  <a:srgbClr val="FF0000"/>
                </a:solidFill>
                <a:latin typeface="HP001 4 hang 1 ô ly" panose="020B0603050302020204" charset="0"/>
                <a:cs typeface="HP001 4 hang 1 ô ly" panose="020B0603050302020204" charset="0"/>
              </a:rPr>
              <a:t>B</a:t>
            </a:r>
            <a:r>
              <a:rPr lang="vi-VN" sz="2800" dirty="0">
                <a:latin typeface="HP001 4 hang 1 ô ly" panose="020B0603050302020204" charset="0"/>
                <a:cs typeface="HP001 4 hang 1 ô ly" panose="020B0603050302020204" charset="0"/>
              </a:rPr>
              <a:t>é nặn thật tròn,</a:t>
            </a:r>
            <a:br>
              <a:rPr lang="vi-VN" sz="2800" dirty="0">
                <a:latin typeface="HP001 4 hang 1 ô ly" panose="020B0603050302020204" charset="0"/>
                <a:cs typeface="HP001 4 hang 1 ô ly" panose="020B0603050302020204" charset="0"/>
              </a:rPr>
            </a:br>
            <a:r>
              <a:rPr lang="vi-VN" sz="2800" dirty="0">
                <a:solidFill>
                  <a:srgbClr val="FF0000"/>
                </a:solidFill>
                <a:latin typeface="HP001 4 hang 1 ô ly" panose="020B0603050302020204" charset="0"/>
                <a:cs typeface="HP001 4 hang 1 ô ly" panose="020B0603050302020204" charset="0"/>
              </a:rPr>
              <a:t>B</a:t>
            </a:r>
            <a:r>
              <a:rPr lang="vi-VN" sz="2800" dirty="0">
                <a:latin typeface="HP001 4 hang 1 ô ly" panose="020B0603050302020204" charset="0"/>
                <a:cs typeface="HP001 4 hang 1 ô ly" panose="020B0603050302020204" charset="0"/>
              </a:rPr>
              <a:t>iếu bà đấy nhé,</a:t>
            </a:r>
            <a:br>
              <a:rPr lang="vi-VN" sz="2800" dirty="0">
                <a:latin typeface="HP001 4 hang 1 ô ly" panose="020B0603050302020204" charset="0"/>
                <a:cs typeface="HP001 4 hang 1 ô ly" panose="020B0603050302020204" charset="0"/>
              </a:rPr>
            </a:br>
            <a:r>
              <a:rPr lang="vi-VN" sz="2800" dirty="0">
                <a:solidFill>
                  <a:srgbClr val="FF0000"/>
                </a:solidFill>
                <a:latin typeface="HP001 4 hang 1 ô ly" panose="020B0603050302020204" charset="0"/>
                <a:cs typeface="HP001 4 hang 1 ô ly" panose="020B0603050302020204" charset="0"/>
              </a:rPr>
              <a:t>Gi</a:t>
            </a:r>
            <a:r>
              <a:rPr lang="vi-VN" sz="2800" dirty="0">
                <a:latin typeface="HP001 4 hang 1 ô ly" panose="020B0603050302020204" charset="0"/>
                <a:cs typeface="HP001 4 hang 1 ô ly" panose="020B0603050302020204" charset="0"/>
              </a:rPr>
              <a:t>ã trầu thêm ngon.</a:t>
            </a:r>
            <a:endParaRPr kumimoji="0" lang="en-US" sz="2800" b="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3" name="Rounded Rectangle 1"/>
          <p:cNvSpPr/>
          <p:nvPr/>
        </p:nvSpPr>
        <p:spPr>
          <a:xfrm>
            <a:off x="1229360" y="832485"/>
            <a:ext cx="650113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Nghe – </a:t>
            </a:r>
            <a:r>
              <a:rPr kumimoji="0" lang="en-US" sz="3200" b="0" i="0" u="none" strike="noStrike" kern="1200" cap="none" spc="0" normalizeH="0" baseline="0" noProof="0" dirty="0" err="1">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viết: Nặn đồ chơi.</a:t>
            </a:r>
            <a:endPar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P spid="4" grpId="0"/>
      <p:bldP spid="3" grpId="1" animBg="1"/>
      <p:bldP spid="2" grpId="1"/>
      <p:bldP spid="5" grpId="1"/>
      <p:bldP spid="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29677" y="1585758"/>
            <a:ext cx="3982403" cy="2246769"/>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Bên</a:t>
            </a:r>
            <a:r>
              <a:rPr lang="en-US" sz="2800" dirty="0">
                <a:latin typeface="HP001 4 hang 1 ô ly" panose="020B0603050302020204" charset="0"/>
                <a:cs typeface="HP001 4 hang 1 ô ly" panose="020B0603050302020204" charset="0"/>
              </a:rPr>
              <a:t> </a:t>
            </a:r>
            <a:r>
              <a:rPr lang="vi-VN" sz="2800" dirty="0">
                <a:latin typeface="HP001 4 hang 1 ô ly" panose="020B0603050302020204" charset="0"/>
                <a:cs typeface="HP001 4 hang 1 ô ly" panose="020B0603050302020204" charset="0"/>
              </a:rPr>
              <a:t>thềm gió mát,</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Bé nặn đồ chơi.</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Mèo nằm vẫy đuôi,</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Tròn xoe đôi mắt.</a:t>
            </a:r>
            <a:br>
              <a:rPr lang="vi-VN" sz="2800" dirty="0">
                <a:latin typeface="HP001 4 hang 1 ô ly" panose="020B0603050302020204" charset="0"/>
                <a:cs typeface="HP001 4 hang 1 ô ly" panose="020B0603050302020204" charset="0"/>
              </a:rPr>
            </a:br>
            <a:endParaRPr kumimoji="0" lang="en-US" sz="280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3" name="Rounded Rectangle 1"/>
          <p:cNvSpPr/>
          <p:nvPr/>
        </p:nvSpPr>
        <p:spPr>
          <a:xfrm>
            <a:off x="981075" y="549275"/>
            <a:ext cx="650113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Nghe – </a:t>
            </a:r>
            <a:r>
              <a:rPr kumimoji="0" lang="en-US" sz="3200" b="0" i="0" u="none" strike="noStrike" kern="1200" cap="none" spc="0" normalizeH="0" baseline="0" noProof="0" dirty="0" err="1">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viết: Nặn đồ chơi.</a:t>
            </a:r>
            <a:endPar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endParaRPr>
          </a:p>
        </p:txBody>
      </p:sp>
      <p:sp>
        <p:nvSpPr>
          <p:cNvPr id="4" name="Text Box 1"/>
          <p:cNvSpPr txBox="1"/>
          <p:nvPr/>
        </p:nvSpPr>
        <p:spPr>
          <a:xfrm>
            <a:off x="1229677" y="3832527"/>
            <a:ext cx="3982403" cy="1815882"/>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Đây là quả thị,</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Đây là quả na,</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Quả này phần mẹ,</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Quả này phần cha</a:t>
            </a:r>
            <a:endParaRPr kumimoji="0" lang="en-US" sz="2800" b="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5" name="Text Box 1"/>
          <p:cNvSpPr txBox="1"/>
          <p:nvPr/>
        </p:nvSpPr>
        <p:spPr>
          <a:xfrm>
            <a:off x="5703252" y="1801023"/>
            <a:ext cx="3982403" cy="1815882"/>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Đây chiếc cối nhỏ</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Bé nặn thật tròn,</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Biếu bà đấy nhé,</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Giã trầu thêm ngon.</a:t>
            </a:r>
            <a:endParaRPr kumimoji="0" lang="en-US" sz="2800" b="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cxnSp>
        <p:nvCxnSpPr>
          <p:cNvPr id="54" name="Straight Connector 53"/>
          <p:cNvCxnSpPr/>
          <p:nvPr/>
        </p:nvCxnSpPr>
        <p:spPr>
          <a:xfrm flipV="1">
            <a:off x="2905760" y="2845435"/>
            <a:ext cx="1188085" cy="38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378585" y="3250565"/>
            <a:ext cx="1355725" cy="20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940425" y="3427095"/>
            <a:ext cx="1188085" cy="38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5" grpId="0"/>
      <p:bldP spid="3" grpId="1" animBg="1"/>
      <p:bldP spid="2" grpId="1"/>
      <p:bldP spid="4" grpId="1"/>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29677" y="1585758"/>
            <a:ext cx="3982403" cy="2246769"/>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Bên</a:t>
            </a:r>
            <a:r>
              <a:rPr lang="en-US" sz="2800" dirty="0">
                <a:latin typeface="HP001 4 hang 1 ô ly" panose="020B0603050302020204" charset="0"/>
                <a:cs typeface="HP001 4 hang 1 ô ly" panose="020B0603050302020204" charset="0"/>
              </a:rPr>
              <a:t> </a:t>
            </a:r>
            <a:r>
              <a:rPr lang="vi-VN" sz="2800" dirty="0">
                <a:latin typeface="HP001 4 hang 1 ô ly" panose="020B0603050302020204" charset="0"/>
                <a:cs typeface="HP001 4 hang 1 ô ly" panose="020B0603050302020204" charset="0"/>
              </a:rPr>
              <a:t>thềm gió mát,</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Bé nặn đồ chơi.</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Mèo nằm vẫy đuôi,</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Tròn xoe đôi mắt.</a:t>
            </a:r>
            <a:br>
              <a:rPr lang="vi-VN" sz="2800" dirty="0">
                <a:latin typeface="HP001 4 hang 1 ô ly" panose="020B0603050302020204" charset="0"/>
                <a:cs typeface="HP001 4 hang 1 ô ly" panose="020B0603050302020204" charset="0"/>
              </a:rPr>
            </a:br>
            <a:endParaRPr kumimoji="0" lang="en-US" sz="280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3" name="Rounded Rectangle 1"/>
          <p:cNvSpPr/>
          <p:nvPr/>
        </p:nvSpPr>
        <p:spPr>
          <a:xfrm>
            <a:off x="1027430" y="548640"/>
            <a:ext cx="885063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Nghe – </a:t>
            </a:r>
            <a:r>
              <a:rPr kumimoji="0" lang="en-US" sz="3200" b="0" i="0" u="none" strike="noStrike" kern="1200" cap="none" spc="0" normalizeH="0" baseline="0" noProof="0" dirty="0" err="1">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rPr>
              <a:t>viết:  Nặn đồ chơi .</a:t>
            </a:r>
            <a:endParaRPr kumimoji="0" lang="en-US" sz="3200" b="0"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charset="0"/>
              <a:cs typeface="HP001 5 hàng" panose="020B0603050302020204" pitchFamily="34" charset="0"/>
            </a:endParaRPr>
          </a:p>
        </p:txBody>
      </p:sp>
      <p:sp>
        <p:nvSpPr>
          <p:cNvPr id="4" name="Text Box 1"/>
          <p:cNvSpPr txBox="1"/>
          <p:nvPr/>
        </p:nvSpPr>
        <p:spPr>
          <a:xfrm>
            <a:off x="1229677" y="3832527"/>
            <a:ext cx="3982403" cy="1815882"/>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Đây là quả thị,</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Đây là quả na,</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Quả này phần mẹ,</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Quả này phần cha</a:t>
            </a:r>
            <a:endParaRPr kumimoji="0" lang="en-US" sz="2800" b="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
        <p:nvSpPr>
          <p:cNvPr id="5" name="Text Box 1"/>
          <p:cNvSpPr txBox="1"/>
          <p:nvPr/>
        </p:nvSpPr>
        <p:spPr>
          <a:xfrm>
            <a:off x="5641657" y="1585758"/>
            <a:ext cx="3982403" cy="1815882"/>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Đây chiếc cối nhỏ</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Bé nặn thật tròn,</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Biếu bà đấy nhé,</a:t>
            </a:r>
            <a:br>
              <a:rPr lang="vi-VN" sz="2800" dirty="0">
                <a:latin typeface="HP001 4 hang 1 ô ly" panose="020B0603050302020204" charset="0"/>
                <a:cs typeface="HP001 4 hang 1 ô ly" panose="020B0603050302020204" charset="0"/>
              </a:rPr>
            </a:br>
            <a:r>
              <a:rPr lang="vi-VN" sz="2800" dirty="0">
                <a:latin typeface="HP001 4 hang 1 ô ly" panose="020B0603050302020204" charset="0"/>
                <a:cs typeface="HP001 4 hang 1 ô ly" panose="020B0603050302020204" charset="0"/>
              </a:rPr>
              <a:t>Giã trầu thêm ngon.</a:t>
            </a:r>
            <a:endParaRPr kumimoji="0" lang="en-US" sz="2800" b="0" i="0" u="none" strike="noStrike" kern="1200" cap="none" spc="0" normalizeH="0" baseline="0" noProof="0" dirty="0">
              <a:ln>
                <a:noFill/>
              </a:ln>
              <a:effectLst/>
              <a:uLnTx/>
              <a:uFillTx/>
              <a:latin typeface="HP001 4 hang 1 ô ly" panose="020B0603050302020204" charset="0"/>
              <a:cs typeface="HP001 4 hang 1 ô ly" panose="020B060305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5" grpId="0"/>
      <p:bldP spid="3" grpId="1" animBg="1"/>
      <p:bldP spid="2" grpId="1"/>
      <p:bldP spid="4" grpId="1"/>
      <p:bldP spid="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280160" y="912495"/>
            <a:ext cx="9240520" cy="2938145"/>
          </a:xfrm>
          <a:prstGeom prst="rect">
            <a:avLst/>
          </a:prstGeom>
        </p:spPr>
      </p:pic>
      <p:cxnSp>
        <p:nvCxnSpPr>
          <p:cNvPr id="5" name="Straight Arrow Connector 4"/>
          <p:cNvCxnSpPr/>
          <p:nvPr/>
        </p:nvCxnSpPr>
        <p:spPr>
          <a:xfrm flipV="1">
            <a:off x="5872638" y="2308860"/>
            <a:ext cx="356712" cy="3771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4343400" y="2308860"/>
            <a:ext cx="617220" cy="3771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4560570" y="2834640"/>
            <a:ext cx="1108710" cy="228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5114925" y="2834640"/>
            <a:ext cx="1571625" cy="5943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5872638" y="2686050"/>
            <a:ext cx="1796892" cy="1485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23"/>
          <p:cNvSpPr txBox="1"/>
          <p:nvPr/>
        </p:nvSpPr>
        <p:spPr>
          <a:xfrm>
            <a:off x="433705" y="4245610"/>
            <a:ext cx="7525385" cy="521970"/>
          </a:xfrm>
          <a:prstGeom prst="rect">
            <a:avLst/>
          </a:prstGeom>
          <a:noFill/>
        </p:spPr>
        <p:txBody>
          <a:bodyPr wrap="square" rtlCol="0">
            <a:spAutoFit/>
          </a:bodyPr>
          <a:p>
            <a:pPr marL="0" marR="0" lvl="0" indent="0" algn="ctr" defTabSz="913130" rtl="0" eaLnBrk="1" fontAlgn="base" latinLnBrk="0" hangingPunct="1">
              <a:lnSpc>
                <a:spcPct val="100000"/>
              </a:lnSpc>
              <a:spcBef>
                <a:spcPct val="0"/>
              </a:spcBef>
              <a:spcAft>
                <a:spcPct val="0"/>
              </a:spcAft>
              <a:buClrTx/>
              <a:buSzTx/>
              <a:buFontTx/>
              <a:buNone/>
              <a:defRPr/>
            </a:pPr>
            <a:r>
              <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rPr>
              <a:t>da dẻ , gia cầm, gia vị, gia đình . </a:t>
            </a:r>
            <a:endParaRPr kumimoji="0" lang="en-US" altLang="vi-VN" sz="2800" b="0" i="0" u="none" strike="noStrike" kern="1200" cap="none" spc="0" normalizeH="0" baseline="0" noProof="0" dirty="0">
              <a:ln>
                <a:noFill/>
              </a:ln>
              <a:solidFill>
                <a:srgbClr val="231F20"/>
              </a:solidFill>
              <a:effectLst/>
              <a:uLnTx/>
              <a:uFillTx/>
              <a:latin typeface="Times New Roman" panose="02020603050405020304" charset="0"/>
              <a:ea typeface="Arial-Rounded" panose="020B0500000000000000" charset="0"/>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170" y="0"/>
            <a:ext cx="3962400" cy="645160"/>
          </a:xfrm>
          <a:prstGeom prst="rect">
            <a:avLst/>
          </a:prstGeom>
          <a:noFill/>
        </p:spPr>
        <p:txBody>
          <a:bodyPr wrap="square" rtlCol="0">
            <a:spAutoFit/>
          </a:bodyPr>
          <a:lstStyle/>
          <a:p>
            <a:r>
              <a:rPr lang="en-US" sz="3600" dirty="0">
                <a:latin typeface="Times New Roman" panose="02020603050405020304" charset="0"/>
                <a:ea typeface="Arial-Rounded" panose="020B0500000000000000" charset="0"/>
                <a:cs typeface="Times New Roman" panose="02020603050405020304" charset="0"/>
              </a:rPr>
              <a:t>3. </a:t>
            </a:r>
            <a:r>
              <a:rPr lang="en-US" sz="3600" dirty="0" err="1">
                <a:latin typeface="Times New Roman" panose="02020603050405020304" charset="0"/>
                <a:ea typeface="Arial-Rounded" panose="020B0500000000000000" charset="0"/>
                <a:cs typeface="Times New Roman" panose="02020603050405020304" charset="0"/>
              </a:rPr>
              <a:t>Chọn</a:t>
            </a:r>
            <a:r>
              <a:rPr lang="en-US" sz="3600" dirty="0">
                <a:latin typeface="Times New Roman" panose="02020603050405020304" charset="0"/>
                <a:ea typeface="Arial-Rounded" panose="020B0500000000000000" charset="0"/>
                <a:cs typeface="Times New Roman" panose="02020603050405020304" charset="0"/>
              </a:rPr>
              <a:t> a </a:t>
            </a:r>
            <a:r>
              <a:rPr lang="en-US" sz="3600" dirty="0" err="1">
                <a:latin typeface="Times New Roman" panose="02020603050405020304" charset="0"/>
                <a:ea typeface="Arial-Rounded" panose="020B0500000000000000" charset="0"/>
                <a:cs typeface="Times New Roman" panose="02020603050405020304" charset="0"/>
              </a:rPr>
              <a:t>hoặc</a:t>
            </a:r>
            <a:r>
              <a:rPr lang="en-US" sz="3600" dirty="0">
                <a:latin typeface="Times New Roman" panose="02020603050405020304" charset="0"/>
                <a:ea typeface="Arial-Rounded" panose="020B0500000000000000" charset="0"/>
                <a:cs typeface="Times New Roman" panose="02020603050405020304" charset="0"/>
              </a:rPr>
              <a:t> b</a:t>
            </a:r>
            <a:endParaRPr lang="en-US" sz="3600" dirty="0">
              <a:latin typeface="Times New Roman" panose="02020603050405020304" charset="0"/>
              <a:ea typeface="Arial-Rounded" panose="020B0500000000000000" charset="0"/>
              <a:cs typeface="Times New Roman" panose="02020603050405020304" charset="0"/>
            </a:endParaRPr>
          </a:p>
        </p:txBody>
      </p:sp>
      <p:pic>
        <p:nvPicPr>
          <p:cNvPr id="2" name="Picture 1" descr="image_50373377"/>
          <p:cNvPicPr>
            <a:picLocks noChangeAspect="1"/>
          </p:cNvPicPr>
          <p:nvPr/>
        </p:nvPicPr>
        <p:blipFill>
          <a:blip r:embed="rId1"/>
          <a:stretch>
            <a:fillRect/>
          </a:stretch>
        </p:blipFill>
        <p:spPr>
          <a:xfrm>
            <a:off x="969645" y="1407795"/>
            <a:ext cx="9688830" cy="3117215"/>
          </a:xfrm>
          <a:prstGeom prst="rect">
            <a:avLst/>
          </a:prstGeom>
        </p:spPr>
      </p:pic>
      <p:sp>
        <p:nvSpPr>
          <p:cNvPr id="12" name="TextBox 11"/>
          <p:cNvSpPr txBox="1"/>
          <p:nvPr/>
        </p:nvSpPr>
        <p:spPr>
          <a:xfrm>
            <a:off x="1093177" y="645404"/>
            <a:ext cx="6002215" cy="553085"/>
          </a:xfrm>
          <a:prstGeom prst="rect">
            <a:avLst/>
          </a:prstGeom>
          <a:noFill/>
        </p:spPr>
        <p:txBody>
          <a:bodyPr wrap="square" rtlCol="0">
            <a:spAutoFit/>
          </a:bodyPr>
          <a:p>
            <a:r>
              <a:rPr lang="en-US" sz="3000" dirty="0">
                <a:latin typeface="Times New Roman" panose="02020603050405020304" charset="0"/>
                <a:ea typeface="Arial-Rounded" panose="020B0500000000000000" charset="0"/>
                <a:cs typeface="Times New Roman" panose="02020603050405020304" charset="0"/>
              </a:rPr>
              <a:t>a. Chọn s hoặc x thay cho ô vuông </a:t>
            </a:r>
            <a:endParaRPr lang="en-US" sz="3000" dirty="0">
              <a:latin typeface="Times New Roman" panose="02020603050405020304" charset="0"/>
              <a:ea typeface="Arial-Rounded" panose="020B0500000000000000" charset="0"/>
              <a:cs typeface="Times New Roman" panose="02020603050405020304" charset="0"/>
            </a:endParaRPr>
          </a:p>
        </p:txBody>
      </p:sp>
      <p:sp>
        <p:nvSpPr>
          <p:cNvPr id="4" name="TextBox 11"/>
          <p:cNvSpPr txBox="1"/>
          <p:nvPr/>
        </p:nvSpPr>
        <p:spPr>
          <a:xfrm>
            <a:off x="969645" y="4521200"/>
            <a:ext cx="3964940" cy="553085"/>
          </a:xfrm>
          <a:prstGeom prst="rect">
            <a:avLst/>
          </a:prstGeom>
          <a:noFill/>
        </p:spPr>
        <p:txBody>
          <a:bodyPr wrap="square" rtlCol="0">
            <a:spAutoFit/>
          </a:bodyPr>
          <a:p>
            <a:r>
              <a:rPr lang="en-US" sz="3000" dirty="0">
                <a:latin typeface="Times New Roman" panose="02020603050405020304" charset="0"/>
                <a:ea typeface="Arial-Rounded" panose="020B0500000000000000" charset="0"/>
                <a:cs typeface="Times New Roman" panose="02020603050405020304" charset="0"/>
              </a:rPr>
              <a:t>Kéo cưa lừa        ẻ </a:t>
            </a:r>
            <a:endParaRPr lang="en-US" sz="3000" dirty="0">
              <a:latin typeface="Times New Roman" panose="02020603050405020304" charset="0"/>
              <a:ea typeface="Arial-Rounded" panose="020B0500000000000000" charset="0"/>
              <a:cs typeface="Times New Roman" panose="02020603050405020304" charset="0"/>
            </a:endParaRPr>
          </a:p>
        </p:txBody>
      </p:sp>
      <p:pic>
        <p:nvPicPr>
          <p:cNvPr id="13" name="Content Placeholder 8" descr="0083"/>
          <p:cNvPicPr>
            <a:picLocks noChangeAspect="1"/>
          </p:cNvPicPr>
          <p:nvPr/>
        </p:nvPicPr>
        <p:blipFill>
          <a:blip r:embed="rId2"/>
          <a:stretch>
            <a:fillRect/>
          </a:stretch>
        </p:blipFill>
        <p:spPr>
          <a:xfrm>
            <a:off x="3243580" y="4668520"/>
            <a:ext cx="449580" cy="405765"/>
          </a:xfrm>
          <a:prstGeom prst="rect">
            <a:avLst/>
          </a:prstGeom>
        </p:spPr>
      </p:pic>
      <p:sp>
        <p:nvSpPr>
          <p:cNvPr id="8" name="TextBox 11"/>
          <p:cNvSpPr txBox="1"/>
          <p:nvPr/>
        </p:nvSpPr>
        <p:spPr>
          <a:xfrm>
            <a:off x="6257925" y="4525010"/>
            <a:ext cx="2219325" cy="553085"/>
          </a:xfrm>
          <a:prstGeom prst="rect">
            <a:avLst/>
          </a:prstGeom>
          <a:noFill/>
        </p:spPr>
        <p:txBody>
          <a:bodyPr wrap="square" rtlCol="0">
            <a:spAutoFit/>
          </a:bodyPr>
          <a:p>
            <a:r>
              <a:rPr lang="en-US" sz="3000" dirty="0">
                <a:latin typeface="Times New Roman" panose="02020603050405020304" charset="0"/>
                <a:ea typeface="Arial-Rounded" panose="020B0500000000000000" charset="0"/>
                <a:cs typeface="Times New Roman" panose="02020603050405020304" charset="0"/>
              </a:rPr>
              <a:t>Múa       ạp </a:t>
            </a:r>
            <a:endParaRPr lang="en-US" sz="3000" dirty="0">
              <a:latin typeface="Times New Roman" panose="02020603050405020304" charset="0"/>
              <a:ea typeface="Arial-Rounded" panose="020B0500000000000000" charset="0"/>
              <a:cs typeface="Times New Roman" panose="02020603050405020304" charset="0"/>
            </a:endParaRPr>
          </a:p>
        </p:txBody>
      </p:sp>
      <p:pic>
        <p:nvPicPr>
          <p:cNvPr id="9" name="Content Placeholder 8" descr="0083"/>
          <p:cNvPicPr>
            <a:picLocks noChangeAspect="1"/>
          </p:cNvPicPr>
          <p:nvPr/>
        </p:nvPicPr>
        <p:blipFill>
          <a:blip r:embed="rId2"/>
          <a:stretch>
            <a:fillRect/>
          </a:stretch>
        </p:blipFill>
        <p:spPr>
          <a:xfrm>
            <a:off x="7248525" y="4594860"/>
            <a:ext cx="449580" cy="405765"/>
          </a:xfrm>
          <a:prstGeom prst="rect">
            <a:avLst/>
          </a:prstGeom>
        </p:spPr>
      </p:pic>
      <p:sp>
        <p:nvSpPr>
          <p:cNvPr id="14" name="TextBox 11"/>
          <p:cNvSpPr txBox="1"/>
          <p:nvPr/>
        </p:nvSpPr>
        <p:spPr>
          <a:xfrm>
            <a:off x="3119120" y="4447540"/>
            <a:ext cx="699135" cy="553085"/>
          </a:xfrm>
          <a:prstGeom prst="rect">
            <a:avLst/>
          </a:prstGeom>
          <a:noFill/>
        </p:spPr>
        <p:txBody>
          <a:bodyPr wrap="square" rtlCol="0">
            <a:spAutoFit/>
          </a:bodyPr>
          <a:p>
            <a:r>
              <a:rPr lang="en-US" sz="3000" dirty="0">
                <a:latin typeface="Times New Roman" panose="02020603050405020304" charset="0"/>
                <a:ea typeface="Arial-Rounded" panose="020B0500000000000000" charset="0"/>
                <a:cs typeface="Times New Roman" panose="02020603050405020304" charset="0"/>
              </a:rPr>
              <a:t>  x </a:t>
            </a:r>
            <a:endParaRPr lang="en-US" sz="3000" dirty="0">
              <a:latin typeface="Times New Roman" panose="02020603050405020304" charset="0"/>
              <a:ea typeface="Arial-Rounded" panose="020B0500000000000000" charset="0"/>
              <a:cs typeface="Times New Roman" panose="02020603050405020304" charset="0"/>
            </a:endParaRPr>
          </a:p>
        </p:txBody>
      </p:sp>
      <p:sp>
        <p:nvSpPr>
          <p:cNvPr id="15" name="TextBox 11"/>
          <p:cNvSpPr txBox="1"/>
          <p:nvPr/>
        </p:nvSpPr>
        <p:spPr>
          <a:xfrm>
            <a:off x="7270750" y="4525010"/>
            <a:ext cx="427355" cy="553085"/>
          </a:xfrm>
          <a:prstGeom prst="rect">
            <a:avLst/>
          </a:prstGeom>
          <a:noFill/>
        </p:spPr>
        <p:txBody>
          <a:bodyPr wrap="square" rtlCol="0">
            <a:spAutoFit/>
          </a:bodyPr>
          <a:p>
            <a:r>
              <a:rPr lang="en-US" sz="3000" dirty="0">
                <a:latin typeface="Times New Roman" panose="02020603050405020304" charset="0"/>
                <a:ea typeface="Arial-Rounded" panose="020B0500000000000000" charset="0"/>
                <a:cs typeface="Times New Roman" panose="02020603050405020304" charset="0"/>
              </a:rPr>
              <a:t> s </a:t>
            </a:r>
            <a:endParaRPr lang="en-US" sz="3000" dirty="0">
              <a:latin typeface="Times New Roman" panose="02020603050405020304" charset="0"/>
              <a:ea typeface="Arial-Rounded" panose="020B0500000000000000"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arn(inVertical)">
                                      <p:cBhvr>
                                        <p:cTn id="31" dur="500"/>
                                        <p:tgtEl>
                                          <p:spTgt spid="8">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9"/>
                                        </p:tgtEl>
                                        <p:attrNameLst>
                                          <p:attrName>ppt_x</p:attrName>
                                        </p:attrNameLst>
                                      </p:cBhvr>
                                      <p:tavLst>
                                        <p:tav tm="0">
                                          <p:val>
                                            <p:strVal val="ppt_x"/>
                                          </p:val>
                                        </p:tav>
                                        <p:tav tm="100000">
                                          <p:val>
                                            <p:strVal val="ppt_x"/>
                                          </p:val>
                                        </p:tav>
                                      </p:tavLst>
                                    </p:anim>
                                    <p:anim calcmode="lin" valueType="num">
                                      <p:cBhvr additive="base">
                                        <p:cTn id="39" dur="500"/>
                                        <p:tgtEl>
                                          <p:spTgt spid="9"/>
                                        </p:tgtEl>
                                        <p:attrNameLst>
                                          <p:attrName>ppt_y</p:attrName>
                                        </p:attrNameLst>
                                      </p:cBhvr>
                                      <p:tavLst>
                                        <p:tav tm="0">
                                          <p:val>
                                            <p:strVal val="ppt_y"/>
                                          </p:val>
                                        </p:tav>
                                        <p:tav tm="100000">
                                          <p:val>
                                            <p:strVal val="1+ppt_h/2"/>
                                          </p:val>
                                        </p:tav>
                                      </p:tavLst>
                                    </p:anim>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charset="0"/>
              <a:cs typeface="Arial-Rounded" panose="020B0500000000000000" charset="0"/>
            </a:endParaRPr>
          </a:p>
        </p:txBody>
      </p:sp>
      <p:pic>
        <p:nvPicPr>
          <p:cNvPr id="4" name="Content Placeholder 3" descr="Capture"/>
          <p:cNvPicPr>
            <a:picLocks noGrp="1" noChangeAspect="1"/>
          </p:cNvPicPr>
          <p:nvPr>
            <p:ph idx="1"/>
          </p:nvPr>
        </p:nvPicPr>
        <p:blipFill>
          <a:blip r:embed="rId1"/>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charset="0"/>
                <a:cs typeface="Times New Roman" panose="02020603050405020304" charset="0"/>
              </a:rPr>
              <a:t>Cánh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no </a:t>
            </a:r>
            <a:r>
              <a:rPr lang="en-US" sz="2800" dirty="0" err="1">
                <a:latin typeface="Times New Roman" panose="02020603050405020304" charset="0"/>
                <a:cs typeface="Times New Roman" panose="02020603050405020304" charset="0"/>
              </a:rPr>
              <a:t>gió</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Sáo</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nó</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thổi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vang</a:t>
            </a:r>
            <a:endParaRPr lang="en-US" sz="2800" dirty="0">
              <a:latin typeface="Times New Roman" panose="02020603050405020304" charset="0"/>
              <a:cs typeface="Times New Roman" panose="02020603050405020304" charset="0"/>
            </a:endParaRPr>
          </a:p>
          <a:p>
            <a:r>
              <a:rPr lang="en-US" sz="2800" dirty="0">
                <a:latin typeface="Times New Roman" panose="02020603050405020304" charset="0"/>
                <a:cs typeface="Times New Roman" panose="02020603050405020304" charset="0"/>
              </a:rPr>
              <a:t>Sao </a:t>
            </a:r>
            <a:r>
              <a:rPr lang="en-US" sz="2800" dirty="0" err="1">
                <a:latin typeface="Times New Roman" panose="02020603050405020304" charset="0"/>
                <a:cs typeface="Times New Roman" panose="02020603050405020304" charset="0"/>
              </a:rPr>
              <a:t>trời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trôi</a:t>
            </a:r>
            <a:r>
              <a:rPr lang="en-US" sz="2800" dirty="0">
                <a:latin typeface="Times New Roman" panose="02020603050405020304" charset="0"/>
                <a:cs typeface="Times New Roman" panose="02020603050405020304" charset="0"/>
              </a:rPr>
              <a:t> qua</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thành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trăng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vàng</a:t>
            </a:r>
            <a:endParaRPr lang="en-US" sz="2800" dirty="0">
              <a:latin typeface="Times New Roman" panose="02020603050405020304" charset="0"/>
              <a:cs typeface="Times New Roman" panose="02020603050405020304" charset="0"/>
            </a:endParaRPr>
          </a:p>
          <a:p>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Cánh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no </a:t>
            </a:r>
            <a:r>
              <a:rPr lang="en-US" sz="2800" dirty="0" err="1">
                <a:latin typeface="Times New Roman" panose="02020603050405020304" charset="0"/>
                <a:cs typeface="Times New Roman" panose="02020603050405020304" charset="0"/>
              </a:rPr>
              <a:t>gió</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Tiếng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nó</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trong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ngần</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hay </a:t>
            </a:r>
            <a:r>
              <a:rPr lang="en-US" sz="2800" dirty="0" err="1">
                <a:latin typeface="Times New Roman" panose="02020603050405020304" charset="0"/>
                <a:cs typeface="Times New Roman" panose="02020603050405020304" charset="0"/>
              </a:rPr>
              <a:t>chiếc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thuyền</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Trôi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trên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sông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Ngân</a:t>
            </a:r>
            <a:endParaRPr lang="en-US" sz="2800" dirty="0">
              <a:latin typeface="Times New Roman" panose="02020603050405020304" charset="0"/>
              <a:cs typeface="Times New Roman" panose="02020603050405020304" charset="0"/>
            </a:endParaRPr>
          </a:p>
          <a:p>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Cánh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no </a:t>
            </a:r>
            <a:r>
              <a:rPr lang="en-US" sz="2800" dirty="0" err="1">
                <a:latin typeface="Times New Roman" panose="02020603050405020304" charset="0"/>
                <a:cs typeface="Times New Roman" panose="02020603050405020304" charset="0"/>
              </a:rPr>
              <a:t>gió</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Tiếng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nó</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chơi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vơi</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là</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hạt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cau</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Phơi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trên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nong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trời</a:t>
            </a:r>
            <a:endParaRPr lang="en-US" sz="2800" dirty="0">
              <a:latin typeface="Times New Roman" panose="02020603050405020304" charset="0"/>
              <a:cs typeface="Times New Roman" panose="02020603050405020304"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charset="0"/>
                <a:cs typeface="Times New Roman" panose="02020603050405020304" charset="0"/>
              </a:rPr>
              <a:t>Trời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như</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cánh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đồng</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Xong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mùa</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gặt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hái</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em</a:t>
            </a:r>
            <a:r>
              <a:rPr lang="en-US" sz="2800" dirty="0">
                <a:latin typeface="Times New Roman" panose="02020603050405020304" charset="0"/>
                <a:cs typeface="Times New Roman" panose="02020603050405020304" charset="0"/>
              </a:rPr>
              <a:t> - </a:t>
            </a:r>
            <a:r>
              <a:rPr lang="en-US" sz="2800" dirty="0" err="1">
                <a:latin typeface="Times New Roman" panose="02020603050405020304" charset="0"/>
                <a:cs typeface="Times New Roman" panose="02020603050405020304" charset="0"/>
              </a:rPr>
              <a:t>lưỡi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liềm</a:t>
            </a:r>
            <a:endParaRPr lang="en-US" sz="2800" dirty="0">
              <a:latin typeface="Times New Roman" panose="02020603050405020304" charset="0"/>
              <a:cs typeface="Times New Roman" panose="02020603050405020304" charset="0"/>
            </a:endParaRPr>
          </a:p>
          <a:p>
            <a:r>
              <a:rPr lang="en-US" sz="2800" dirty="0">
                <a:latin typeface="Times New Roman" panose="02020603050405020304" charset="0"/>
                <a:cs typeface="Times New Roman" panose="02020603050405020304" charset="0"/>
              </a:rPr>
              <a:t>Ai </a:t>
            </a:r>
            <a:r>
              <a:rPr lang="en-US" sz="2800" dirty="0" err="1">
                <a:latin typeface="Times New Roman" panose="02020603050405020304" charset="0"/>
                <a:cs typeface="Times New Roman" panose="02020603050405020304" charset="0"/>
              </a:rPr>
              <a:t>quên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bỏ</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lại</a:t>
            </a:r>
            <a:endParaRPr lang="en-US" sz="2800" dirty="0">
              <a:latin typeface="Times New Roman" panose="02020603050405020304" charset="0"/>
              <a:cs typeface="Times New Roman" panose="02020603050405020304" charset="0"/>
            </a:endParaRPr>
          </a:p>
          <a:p>
            <a:endParaRPr lang="en-US" sz="2800" dirty="0">
              <a:latin typeface="Arial-Rounded" panose="020B0500000000000000" charset="0"/>
              <a:cs typeface="Arial-Rounded" panose="020B0500000000000000" charset="0"/>
            </a:endParaRPr>
          </a:p>
          <a:p>
            <a:endParaRPr lang="en-US" sz="2800" dirty="0">
              <a:latin typeface="Arial-Rounded" panose="020B0500000000000000" charset="0"/>
              <a:cs typeface="Arial-Rounded" panose="020B0500000000000000"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charset="0"/>
                <a:cs typeface="Times New Roman" panose="02020603050405020304" charset="0"/>
                <a:sym typeface="+mn-ea"/>
              </a:rPr>
              <a:t>Cánh</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diều</a:t>
            </a:r>
            <a:r>
              <a:rPr lang="en-US" sz="2800" dirty="0">
                <a:latin typeface="Times New Roman" panose="02020603050405020304" charset="0"/>
                <a:cs typeface="Times New Roman" panose="02020603050405020304" charset="0"/>
                <a:sym typeface="+mn-ea"/>
              </a:rPr>
              <a:t> no </a:t>
            </a:r>
            <a:r>
              <a:rPr lang="en-US" sz="2800" dirty="0" err="1">
                <a:latin typeface="Times New Roman" panose="02020603050405020304" charset="0"/>
                <a:cs typeface="Times New Roman" panose="02020603050405020304" charset="0"/>
                <a:sym typeface="+mn-ea"/>
              </a:rPr>
              <a:t>gió</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sym typeface="+mn-ea"/>
              </a:rPr>
              <a:t>Nhạc</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trời</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réo</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vang</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sym typeface="+mn-ea"/>
              </a:rPr>
              <a:t>Tiếng</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diều</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xanh</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lúa</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sym typeface="+mn-ea"/>
              </a:rPr>
              <a:t>Uốn</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cong</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tre</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làng</a:t>
            </a:r>
            <a:endParaRPr lang="en-US" sz="2800" dirty="0">
              <a:latin typeface="Times New Roman" panose="02020603050405020304" charset="0"/>
              <a:cs typeface="Times New Roman" panose="02020603050405020304" charset="0"/>
              <a:sym typeface="+mn-ea"/>
            </a:endParaRPr>
          </a:p>
          <a:p>
            <a:pPr algn="r"/>
            <a:r>
              <a:rPr lang="en-US" sz="2800" dirty="0">
                <a:latin typeface="Times New Roman" panose="02020603050405020304" charset="0"/>
                <a:cs typeface="Times New Roman" panose="02020603050405020304" charset="0"/>
              </a:rPr>
              <a:t>(</a:t>
            </a:r>
            <a:r>
              <a:rPr lang="en-US" sz="2800" dirty="0" err="1">
                <a:latin typeface="Times New Roman" panose="02020603050405020304" charset="0"/>
                <a:cs typeface="Times New Roman" panose="02020603050405020304" charset="0"/>
              </a:rPr>
              <a:t>Trần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Đăng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Khoa</a:t>
            </a:r>
            <a:r>
              <a:rPr lang="en-US" sz="2800" dirty="0">
                <a:latin typeface="Times New Roman" panose="02020603050405020304" charset="0"/>
                <a:cs typeface="Times New Roman" panose="02020603050405020304" charset="0"/>
              </a:rPr>
              <a:t>)</a:t>
            </a:r>
            <a:endParaRPr lang="en-US" sz="2800" dirty="0">
              <a:latin typeface="Times New Roman" panose="02020603050405020304" charset="0"/>
              <a:cs typeface="Times New Roman" panose="02020603050405020304" charset="0"/>
            </a:endParaRP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dirty="0">
                <a:latin typeface="Times New Roman" panose="02020603050405020304" charset="0"/>
                <a:cs typeface="Times New Roman" panose="02020603050405020304" charset="0"/>
              </a:rPr>
              <a:t>THẢ  DIỀU</a:t>
            </a:r>
            <a:endParaRPr lang="en-US" sz="2800" b="1" dirty="0">
              <a:latin typeface="Times New Roman" panose="02020603050405020304" charset="0"/>
              <a:cs typeface="Times New Roman" panose="02020603050405020304" charset="0"/>
            </a:endParaRPr>
          </a:p>
        </p:txBody>
      </p:sp>
      <p:sp>
        <p:nvSpPr>
          <p:cNvPr id="3" name="Rounded Rectangle 2"/>
          <p:cNvSpPr/>
          <p:nvPr/>
        </p:nvSpPr>
        <p:spPr>
          <a:xfrm>
            <a:off x="8018588" y="232092"/>
            <a:ext cx="4300220" cy="592455"/>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charset="0"/>
                <a:cs typeface="Times New Roman" panose="02020603050405020304" charset="0"/>
              </a:rPr>
              <a:t>Luyện</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đọc</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từ</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khó</a:t>
            </a:r>
            <a:endParaRPr lang="en-US" sz="3600" dirty="0">
              <a:latin typeface="Times New Roman" panose="02020603050405020304" charset="0"/>
              <a:cs typeface="Times New Roman" panose="02020603050405020304" charset="0"/>
            </a:endParaRPr>
          </a:p>
        </p:txBody>
      </p:sp>
      <p:cxnSp>
        <p:nvCxnSpPr>
          <p:cNvPr id="9" name="Straight Connector 8"/>
          <p:cNvCxnSpPr/>
          <p:nvPr/>
        </p:nvCxnSpPr>
        <p:spPr>
          <a:xfrm>
            <a:off x="2247265" y="2174875"/>
            <a:ext cx="1525270" cy="215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92325" y="3803650"/>
            <a:ext cx="1646555" cy="1206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621155" y="6002655"/>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41645" y="5592445"/>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03490" y="5225415"/>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3" grpId="0" bldLvl="0" animBg="1"/>
      <p:bldP spid="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877" y="0"/>
            <a:ext cx="6002215" cy="645160"/>
          </a:xfrm>
          <a:prstGeom prst="rect">
            <a:avLst/>
          </a:prstGeom>
          <a:noFill/>
        </p:spPr>
        <p:txBody>
          <a:bodyPr wrap="square" rtlCol="0">
            <a:spAutoFit/>
          </a:bodyPr>
          <a:lstStyle/>
          <a:p>
            <a:r>
              <a:rPr lang="en-US" sz="3600" dirty="0">
                <a:latin typeface="Times New Roman" panose="02020603050405020304" charset="0"/>
                <a:ea typeface="Arial-Rounded" panose="020B0500000000000000" charset="0"/>
                <a:cs typeface="Times New Roman" panose="02020603050405020304" charset="0"/>
              </a:rPr>
              <a:t>3. </a:t>
            </a:r>
            <a:r>
              <a:rPr lang="en-US" sz="3600" dirty="0" err="1">
                <a:latin typeface="Times New Roman" panose="02020603050405020304" charset="0"/>
                <a:ea typeface="Arial-Rounded" panose="020B0500000000000000" charset="0"/>
                <a:cs typeface="Times New Roman" panose="02020603050405020304" charset="0"/>
              </a:rPr>
              <a:t>Chọn</a:t>
            </a:r>
            <a:r>
              <a:rPr lang="en-US" sz="3600" dirty="0">
                <a:latin typeface="Times New Roman" panose="02020603050405020304" charset="0"/>
                <a:ea typeface="Arial-Rounded" panose="020B0500000000000000" charset="0"/>
                <a:cs typeface="Times New Roman" panose="02020603050405020304" charset="0"/>
              </a:rPr>
              <a:t> a </a:t>
            </a:r>
            <a:r>
              <a:rPr lang="en-US" sz="3600" dirty="0" err="1">
                <a:latin typeface="Times New Roman" panose="02020603050405020304" charset="0"/>
                <a:ea typeface="Arial-Rounded" panose="020B0500000000000000" charset="0"/>
                <a:cs typeface="Times New Roman" panose="02020603050405020304" charset="0"/>
              </a:rPr>
              <a:t>hoặc</a:t>
            </a:r>
            <a:r>
              <a:rPr lang="en-US" sz="3600" dirty="0">
                <a:latin typeface="Times New Roman" panose="02020603050405020304" charset="0"/>
                <a:ea typeface="Arial-Rounded" panose="020B0500000000000000" charset="0"/>
                <a:cs typeface="Times New Roman" panose="02020603050405020304" charset="0"/>
              </a:rPr>
              <a:t> b</a:t>
            </a:r>
            <a:endParaRPr lang="en-US" sz="3600" dirty="0">
              <a:latin typeface="Times New Roman" panose="02020603050405020304" charset="0"/>
              <a:ea typeface="Arial-Rounded" panose="020B0500000000000000" charset="0"/>
              <a:cs typeface="Times New Roman" panose="02020603050405020304" charset="0"/>
            </a:endParaRPr>
          </a:p>
        </p:txBody>
      </p:sp>
      <p:sp>
        <p:nvSpPr>
          <p:cNvPr id="11" name="TextBox 10"/>
          <p:cNvSpPr txBox="1"/>
          <p:nvPr/>
        </p:nvSpPr>
        <p:spPr>
          <a:xfrm>
            <a:off x="2398541" y="5215988"/>
            <a:ext cx="8159262" cy="953135"/>
          </a:xfrm>
          <a:prstGeom prst="rect">
            <a:avLst/>
          </a:prstGeom>
          <a:noFill/>
        </p:spPr>
        <p:txBody>
          <a:bodyPr wrap="square">
            <a:spAutoFit/>
          </a:bodyPr>
          <a:lstStyle/>
          <a:p>
            <a:pPr algn="just"/>
            <a:r>
              <a:rPr lang="vi-VN" sz="2800" b="0" i="0" dirty="0">
                <a:solidFill>
                  <a:srgbClr val="000000"/>
                </a:solidFill>
                <a:effectLst/>
                <a:latin typeface="Times New Roman" panose="02020603050405020304" charset="0"/>
                <a:ea typeface="Arial-Rounded" panose="020B0500000000000000" charset="0"/>
                <a:cs typeface="Times New Roman" panose="02020603050405020304" charset="0"/>
              </a:rPr>
              <a:t>- Con đường uốn lượn quanh sườn núi.</a:t>
            </a:r>
            <a:endParaRPr lang="vi-VN" sz="2800" b="0" i="0" dirty="0">
              <a:solidFill>
                <a:srgbClr val="000000"/>
              </a:solidFill>
              <a:effectLst/>
              <a:latin typeface="Times New Roman" panose="02020603050405020304" charset="0"/>
              <a:ea typeface="Arial-Rounded" panose="020B0500000000000000" charset="0"/>
              <a:cs typeface="Times New Roman" panose="02020603050405020304" charset="0"/>
            </a:endParaRPr>
          </a:p>
          <a:p>
            <a:pPr algn="just"/>
            <a:r>
              <a:rPr lang="vi-VN" sz="2800" b="0" i="0" dirty="0">
                <a:solidFill>
                  <a:srgbClr val="000000"/>
                </a:solidFill>
                <a:effectLst/>
                <a:latin typeface="Times New Roman" panose="02020603050405020304" charset="0"/>
                <a:ea typeface="Arial-Rounded" panose="020B0500000000000000" charset="0"/>
                <a:cs typeface="Times New Roman" panose="02020603050405020304" charset="0"/>
              </a:rPr>
              <a:t>- Hoa hướng dương vươn mình đón ánh mặt trời.</a:t>
            </a:r>
            <a:endParaRPr lang="vi-VN" sz="2800" b="0" i="0" dirty="0">
              <a:solidFill>
                <a:srgbClr val="000000"/>
              </a:solidFill>
              <a:effectLst/>
              <a:latin typeface="Times New Roman" panose="02020603050405020304" charset="0"/>
              <a:ea typeface="Arial-Rounded" panose="020B0500000000000000" charset="0"/>
              <a:cs typeface="Times New Roman" panose="02020603050405020304" charset="0"/>
            </a:endParaRPr>
          </a:p>
        </p:txBody>
      </p:sp>
      <p:sp>
        <p:nvSpPr>
          <p:cNvPr id="12" name="TextBox 11"/>
          <p:cNvSpPr txBox="1"/>
          <p:nvPr/>
        </p:nvSpPr>
        <p:spPr>
          <a:xfrm>
            <a:off x="1432902" y="1474079"/>
            <a:ext cx="6002215" cy="553085"/>
          </a:xfrm>
          <a:prstGeom prst="rect">
            <a:avLst/>
          </a:prstGeom>
          <a:noFill/>
        </p:spPr>
        <p:txBody>
          <a:bodyPr wrap="square" rtlCol="0">
            <a:spAutoFit/>
          </a:bodyPr>
          <a:lstStyle/>
          <a:p>
            <a:r>
              <a:rPr lang="en-US" sz="3000" dirty="0">
                <a:latin typeface="Times New Roman" panose="02020603050405020304" charset="0"/>
                <a:ea typeface="Arial-Rounded" panose="020B0500000000000000" charset="0"/>
                <a:cs typeface="Times New Roman" panose="02020603050405020304" charset="0"/>
              </a:rPr>
              <a:t>b. </a:t>
            </a:r>
            <a:r>
              <a:rPr lang="en-US" sz="3000" dirty="0" err="1">
                <a:latin typeface="Times New Roman" panose="02020603050405020304" charset="0"/>
                <a:ea typeface="Arial-Rounded" panose="020B0500000000000000" charset="0"/>
                <a:cs typeface="Times New Roman" panose="02020603050405020304" charset="0"/>
              </a:rPr>
              <a:t>Chọn</a:t>
            </a:r>
            <a:r>
              <a:rPr lang="en-US" sz="3000" dirty="0">
                <a:latin typeface="Times New Roman" panose="02020603050405020304" charset="0"/>
                <a:ea typeface="Arial-Rounded" panose="020B0500000000000000" charset="0"/>
                <a:cs typeface="Times New Roman" panose="02020603050405020304" charset="0"/>
              </a:rPr>
              <a:t> </a:t>
            </a:r>
            <a:r>
              <a:rPr lang="en-US" sz="3000" dirty="0" err="1">
                <a:latin typeface="Times New Roman" panose="02020603050405020304" charset="0"/>
                <a:ea typeface="Arial-Rounded" panose="020B0500000000000000" charset="0"/>
                <a:cs typeface="Times New Roman" panose="02020603050405020304" charset="0"/>
              </a:rPr>
              <a:t>ươn</a:t>
            </a:r>
            <a:r>
              <a:rPr lang="en-US" sz="3000" dirty="0">
                <a:latin typeface="Times New Roman" panose="02020603050405020304" charset="0"/>
                <a:ea typeface="Arial-Rounded" panose="020B0500000000000000" charset="0"/>
                <a:cs typeface="Times New Roman" panose="02020603050405020304" charset="0"/>
              </a:rPr>
              <a:t> hay </a:t>
            </a:r>
            <a:r>
              <a:rPr lang="en-US" sz="3000" dirty="0" err="1">
                <a:latin typeface="Times New Roman" panose="02020603050405020304" charset="0"/>
                <a:ea typeface="Arial-Rounded" panose="020B0500000000000000" charset="0"/>
                <a:cs typeface="Times New Roman" panose="02020603050405020304" charset="0"/>
              </a:rPr>
              <a:t>ương</a:t>
            </a:r>
            <a:endParaRPr lang="en-US" sz="3000" dirty="0">
              <a:latin typeface="Times New Roman" panose="02020603050405020304" charset="0"/>
              <a:ea typeface="Arial-Rounded" panose="020B0500000000000000" charset="0"/>
              <a:cs typeface="Times New Roman" panose="02020603050405020304" charset="0"/>
            </a:endParaRPr>
          </a:p>
        </p:txBody>
      </p:sp>
      <p:pic>
        <p:nvPicPr>
          <p:cNvPr id="13" name="Content Placeholder 8" descr="0083"/>
          <p:cNvPicPr>
            <a:picLocks noChangeAspect="1"/>
          </p:cNvPicPr>
          <p:nvPr/>
        </p:nvPicPr>
        <p:blipFill>
          <a:blip r:embed="rId1"/>
          <a:stretch>
            <a:fillRect/>
          </a:stretch>
        </p:blipFill>
        <p:spPr>
          <a:xfrm>
            <a:off x="3598984" y="5037086"/>
            <a:ext cx="726831" cy="655955"/>
          </a:xfrm>
          <a:prstGeom prst="rect">
            <a:avLst/>
          </a:prstGeom>
        </p:spPr>
      </p:pic>
      <p:pic>
        <p:nvPicPr>
          <p:cNvPr id="14" name="Content Placeholder 8" descr="0083"/>
          <p:cNvPicPr>
            <a:picLocks noChangeAspect="1"/>
          </p:cNvPicPr>
          <p:nvPr/>
        </p:nvPicPr>
        <p:blipFill>
          <a:blip r:embed="rId1"/>
          <a:stretch>
            <a:fillRect/>
          </a:stretch>
        </p:blipFill>
        <p:spPr>
          <a:xfrm>
            <a:off x="5193322" y="5035269"/>
            <a:ext cx="457199" cy="655955"/>
          </a:xfrm>
          <a:prstGeom prst="rect">
            <a:avLst/>
          </a:prstGeom>
        </p:spPr>
      </p:pic>
      <p:pic>
        <p:nvPicPr>
          <p:cNvPr id="15" name="Content Placeholder 8" descr="0083"/>
          <p:cNvPicPr>
            <a:picLocks noChangeAspect="1"/>
          </p:cNvPicPr>
          <p:nvPr/>
        </p:nvPicPr>
        <p:blipFill>
          <a:blip r:embed="rId1"/>
          <a:stretch>
            <a:fillRect/>
          </a:stretch>
        </p:blipFill>
        <p:spPr>
          <a:xfrm>
            <a:off x="3598984" y="5649229"/>
            <a:ext cx="726831" cy="655955"/>
          </a:xfrm>
          <a:prstGeom prst="rect">
            <a:avLst/>
          </a:prstGeom>
        </p:spPr>
      </p:pic>
      <p:pic>
        <p:nvPicPr>
          <p:cNvPr id="16" name="Content Placeholder 8" descr="0083"/>
          <p:cNvPicPr>
            <a:picLocks noChangeAspect="1"/>
          </p:cNvPicPr>
          <p:nvPr/>
        </p:nvPicPr>
        <p:blipFill>
          <a:blip r:embed="rId1"/>
          <a:stretch>
            <a:fillRect/>
          </a:stretch>
        </p:blipFill>
        <p:spPr>
          <a:xfrm>
            <a:off x="4665784" y="5624221"/>
            <a:ext cx="726831" cy="655955"/>
          </a:xfrm>
          <a:prstGeom prst="rect">
            <a:avLst/>
          </a:prstGeom>
        </p:spPr>
      </p:pic>
      <p:pic>
        <p:nvPicPr>
          <p:cNvPr id="17" name="Content Placeholder 8" descr="0083"/>
          <p:cNvPicPr>
            <a:picLocks noChangeAspect="1"/>
          </p:cNvPicPr>
          <p:nvPr/>
        </p:nvPicPr>
        <p:blipFill>
          <a:blip r:embed="rId1"/>
          <a:stretch>
            <a:fillRect/>
          </a:stretch>
        </p:blipFill>
        <p:spPr>
          <a:xfrm>
            <a:off x="5650521" y="5624221"/>
            <a:ext cx="609601" cy="655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3"/>
                                        </p:tgtEl>
                                        <p:attrNameLst>
                                          <p:attrName>ppt_x</p:attrName>
                                        </p:attrNameLst>
                                      </p:cBhvr>
                                      <p:tavLst>
                                        <p:tav tm="0">
                                          <p:val>
                                            <p:strVal val="ppt_x"/>
                                          </p:val>
                                        </p:tav>
                                        <p:tav tm="100000">
                                          <p:val>
                                            <p:strVal val="ppt_x"/>
                                          </p:val>
                                        </p:tav>
                                      </p:tavLst>
                                    </p:anim>
                                    <p:anim calcmode="lin" valueType="num">
                                      <p:cBhvr additive="base">
                                        <p:cTn id="35" dur="500"/>
                                        <p:tgtEl>
                                          <p:spTgt spid="13"/>
                                        </p:tgtEl>
                                        <p:attrNameLst>
                                          <p:attrName>ppt_y</p:attrName>
                                        </p:attrNameLst>
                                      </p:cBhvr>
                                      <p:tavLst>
                                        <p:tav tm="0">
                                          <p:val>
                                            <p:strVal val="ppt_y"/>
                                          </p:val>
                                        </p:tav>
                                        <p:tav tm="100000">
                                          <p:val>
                                            <p:strVal val="1+ppt_h/2"/>
                                          </p:val>
                                        </p:tav>
                                      </p:tavLst>
                                    </p:anim>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14"/>
                                        </p:tgtEl>
                                        <p:attrNameLst>
                                          <p:attrName>ppt_x</p:attrName>
                                        </p:attrNameLst>
                                      </p:cBhvr>
                                      <p:tavLst>
                                        <p:tav tm="0">
                                          <p:val>
                                            <p:strVal val="ppt_x"/>
                                          </p:val>
                                        </p:tav>
                                        <p:tav tm="100000">
                                          <p:val>
                                            <p:strVal val="ppt_x"/>
                                          </p:val>
                                        </p:tav>
                                      </p:tavLst>
                                    </p:anim>
                                    <p:anim calcmode="lin" valueType="num">
                                      <p:cBhvr additive="base">
                                        <p:cTn id="41" dur="500"/>
                                        <p:tgtEl>
                                          <p:spTgt spid="14"/>
                                        </p:tgtEl>
                                        <p:attrNameLst>
                                          <p:attrName>ppt_y</p:attrName>
                                        </p:attrNameLst>
                                      </p:cBhvr>
                                      <p:tavLst>
                                        <p:tav tm="0">
                                          <p:val>
                                            <p:strVal val="ppt_y"/>
                                          </p:val>
                                        </p:tav>
                                        <p:tav tm="100000">
                                          <p:val>
                                            <p:strVal val="1+ppt_h/2"/>
                                          </p:val>
                                        </p:tav>
                                      </p:tavLst>
                                    </p:anim>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15"/>
                                        </p:tgtEl>
                                        <p:attrNameLst>
                                          <p:attrName>ppt_x</p:attrName>
                                        </p:attrNameLst>
                                      </p:cBhvr>
                                      <p:tavLst>
                                        <p:tav tm="0">
                                          <p:val>
                                            <p:strVal val="ppt_x"/>
                                          </p:val>
                                        </p:tav>
                                        <p:tav tm="100000">
                                          <p:val>
                                            <p:strVal val="ppt_x"/>
                                          </p:val>
                                        </p:tav>
                                      </p:tavLst>
                                    </p:anim>
                                    <p:anim calcmode="lin" valueType="num">
                                      <p:cBhvr additive="base">
                                        <p:cTn id="47" dur="500"/>
                                        <p:tgtEl>
                                          <p:spTgt spid="15"/>
                                        </p:tgtEl>
                                        <p:attrNameLst>
                                          <p:attrName>ppt_y</p:attrName>
                                        </p:attrNameLst>
                                      </p:cBhvr>
                                      <p:tavLst>
                                        <p:tav tm="0">
                                          <p:val>
                                            <p:strVal val="ppt_y"/>
                                          </p:val>
                                        </p:tav>
                                        <p:tav tm="100000">
                                          <p:val>
                                            <p:strVal val="1+ppt_h/2"/>
                                          </p:val>
                                        </p:tav>
                                      </p:tavLst>
                                    </p:anim>
                                    <p:set>
                                      <p:cBhvr>
                                        <p:cTn id="48" dur="1" fill="hold">
                                          <p:stCondLst>
                                            <p:cond delay="499"/>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16"/>
                                        </p:tgtEl>
                                        <p:attrNameLst>
                                          <p:attrName>ppt_x</p:attrName>
                                        </p:attrNameLst>
                                      </p:cBhvr>
                                      <p:tavLst>
                                        <p:tav tm="0">
                                          <p:val>
                                            <p:strVal val="ppt_x"/>
                                          </p:val>
                                        </p:tav>
                                        <p:tav tm="100000">
                                          <p:val>
                                            <p:strVal val="ppt_x"/>
                                          </p:val>
                                        </p:tav>
                                      </p:tavLst>
                                    </p:anim>
                                    <p:anim calcmode="lin" valueType="num">
                                      <p:cBhvr additive="base">
                                        <p:cTn id="53" dur="500"/>
                                        <p:tgtEl>
                                          <p:spTgt spid="16"/>
                                        </p:tgtEl>
                                        <p:attrNameLst>
                                          <p:attrName>ppt_y</p:attrName>
                                        </p:attrNameLst>
                                      </p:cBhvr>
                                      <p:tavLst>
                                        <p:tav tm="0">
                                          <p:val>
                                            <p:strVal val="ppt_y"/>
                                          </p:val>
                                        </p:tav>
                                        <p:tav tm="100000">
                                          <p:val>
                                            <p:strVal val="1+ppt_h/2"/>
                                          </p:val>
                                        </p:tav>
                                      </p:tavLst>
                                    </p:anim>
                                    <p:set>
                                      <p:cBhvr>
                                        <p:cTn id="54" dur="1" fill="hold">
                                          <p:stCondLst>
                                            <p:cond delay="499"/>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17"/>
                                        </p:tgtEl>
                                        <p:attrNameLst>
                                          <p:attrName>ppt_x</p:attrName>
                                        </p:attrNameLst>
                                      </p:cBhvr>
                                      <p:tavLst>
                                        <p:tav tm="0">
                                          <p:val>
                                            <p:strVal val="ppt_x"/>
                                          </p:val>
                                        </p:tav>
                                        <p:tav tm="100000">
                                          <p:val>
                                            <p:strVal val="ppt_x"/>
                                          </p:val>
                                        </p:tav>
                                      </p:tavLst>
                                    </p:anim>
                                    <p:anim calcmode="lin" valueType="num">
                                      <p:cBhvr additive="base">
                                        <p:cTn id="59" dur="500"/>
                                        <p:tgtEl>
                                          <p:spTgt spid="17"/>
                                        </p:tgtEl>
                                        <p:attrNameLst>
                                          <p:attrName>ppt_y</p:attrName>
                                        </p:attrNameLst>
                                      </p:cBhvr>
                                      <p:tavLst>
                                        <p:tav tm="0">
                                          <p:val>
                                            <p:strVal val="ppt_y"/>
                                          </p:val>
                                        </p:tav>
                                        <p:tav tm="100000">
                                          <p:val>
                                            <p:strVal val="1+ppt_h/2"/>
                                          </p:val>
                                        </p:tav>
                                      </p:tavLst>
                                    </p:anim>
                                    <p:set>
                                      <p:cBhvr>
                                        <p:cTn id="6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1321738" y="863870"/>
            <a:ext cx="8820472"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ba ,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7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12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2021</a:t>
            </a:r>
            <a:endPar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endParaRPr>
          </a:p>
        </p:txBody>
      </p:sp>
      <p:cxnSp>
        <p:nvCxnSpPr>
          <p:cNvPr id="4" name="Straight Connector 3"/>
          <p:cNvCxnSpPr/>
          <p:nvPr/>
        </p:nvCxnSpPr>
        <p:spPr>
          <a:xfrm>
            <a:off x="4002002" y="1858679"/>
            <a:ext cx="259351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037028" y="2081359"/>
            <a:ext cx="252028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Tiếng Việt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3" name="Straight Connector 2"/>
          <p:cNvCxnSpPr/>
          <p:nvPr/>
        </p:nvCxnSpPr>
        <p:spPr>
          <a:xfrm>
            <a:off x="726607" y="671497"/>
            <a:ext cx="0" cy="50666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00500" y="2708275"/>
            <a:ext cx="731901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Thả diều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12" name="Straight Connector 11"/>
          <p:cNvCxnSpPr/>
          <p:nvPr/>
        </p:nvCxnSpPr>
        <p:spPr>
          <a:xfrm>
            <a:off x="4037562" y="3738279"/>
            <a:ext cx="259351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TextBox 9"/>
          <p:cNvSpPr txBox="1"/>
          <p:nvPr/>
        </p:nvSpPr>
        <p:spPr>
          <a:xfrm>
            <a:off x="4000198" y="3914604"/>
            <a:ext cx="252028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Tiếng Việt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14" name="TextBox 9"/>
          <p:cNvSpPr txBox="1"/>
          <p:nvPr/>
        </p:nvSpPr>
        <p:spPr>
          <a:xfrm>
            <a:off x="4001135" y="4552950"/>
            <a:ext cx="587946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Rồng rắn lên mây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15" name="Straight Connector 14"/>
          <p:cNvCxnSpPr/>
          <p:nvPr/>
        </p:nvCxnSpPr>
        <p:spPr>
          <a:xfrm>
            <a:off x="4001367" y="5617879"/>
            <a:ext cx="259351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 r="-12000"/>
          </a:stretch>
        </a:blipFill>
        <a:effectLst/>
      </p:bgPr>
    </p:bg>
    <p:spTree>
      <p:nvGrpSpPr>
        <p:cNvPr id="1" name=""/>
        <p:cNvGrpSpPr/>
        <p:nvPr/>
      </p:nvGrpSpPr>
      <p:grpSpPr>
        <a:xfrm>
          <a:off x="0" y="0"/>
          <a:ext cx="0" cy="0"/>
          <a:chOff x="0" y="0"/>
          <a:chExt cx="0" cy="0"/>
        </a:xfrm>
      </p:grpSpPr>
      <p:sp>
        <p:nvSpPr>
          <p:cNvPr id="10" name="TextBox 9"/>
          <p:cNvSpPr txBox="1"/>
          <p:nvPr/>
        </p:nvSpPr>
        <p:spPr>
          <a:xfrm>
            <a:off x="4002405" y="807720"/>
            <a:ext cx="791781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Nghe - viết : Đồ chơi yêu thích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3" name="Straight Connector 2"/>
          <p:cNvCxnSpPr/>
          <p:nvPr/>
        </p:nvCxnSpPr>
        <p:spPr>
          <a:xfrm>
            <a:off x="726607" y="671497"/>
            <a:ext cx="0" cy="50666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4548" y="1388506"/>
            <a:ext cx="12891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b="1" dirty="0">
                <a:solidFill>
                  <a:prstClr val="white"/>
                </a:solidFill>
                <a:latin typeface="HP001 5 hàng" panose="020B0603050302020204" pitchFamily="34" charset="0"/>
              </a:rPr>
              <a:t>.....lỗi</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2" name="Straight Connector 1"/>
          <p:cNvCxnSpPr/>
          <p:nvPr/>
        </p:nvCxnSpPr>
        <p:spPr>
          <a:xfrm flipV="1">
            <a:off x="727075" y="1884045"/>
            <a:ext cx="1678940" cy="279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flipH="1">
            <a:off x="2329815" y="1972310"/>
            <a:ext cx="76200" cy="243649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TextBox 21"/>
          <p:cNvSpPr txBox="1"/>
          <p:nvPr/>
        </p:nvSpPr>
        <p:spPr>
          <a:xfrm>
            <a:off x="3126740" y="1388745"/>
            <a:ext cx="906589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Tớ rất thích các đồ chơi truyền thống như diều,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8" name="TextBox 21"/>
          <p:cNvSpPr txBox="1"/>
          <p:nvPr/>
        </p:nvSpPr>
        <p:spPr>
          <a:xfrm>
            <a:off x="2405380" y="2046605"/>
            <a:ext cx="969962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chong chóng, đèn ông sao. Tớ cũng thích các đồ chơi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9" name="TextBox 21"/>
          <p:cNvSpPr txBox="1"/>
          <p:nvPr/>
        </p:nvSpPr>
        <p:spPr>
          <a:xfrm>
            <a:off x="2234565" y="2666365"/>
            <a:ext cx="1001395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 hiện đại như lê - gô, ô tô điều khiển từ xa, siêu nhân.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11" name="TextBox 21"/>
          <p:cNvSpPr txBox="1"/>
          <p:nvPr/>
        </p:nvSpPr>
        <p:spPr>
          <a:xfrm>
            <a:off x="2386330" y="3286125"/>
            <a:ext cx="97186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Đồ chơi nào tớ cũng giữ gìn cẩn thận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12" name="Straight Connector 11"/>
          <p:cNvCxnSpPr/>
          <p:nvPr/>
        </p:nvCxnSpPr>
        <p:spPr>
          <a:xfrm>
            <a:off x="2406015" y="4393565"/>
            <a:ext cx="9843135" cy="152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7" grpId="0"/>
      <p:bldP spid="17" grpId="1"/>
      <p:bldP spid="6" grpId="0"/>
      <p:bldP spid="6" grpId="1"/>
      <p:bldP spid="8" grpId="0"/>
      <p:bldP spid="8" grpId="1"/>
      <p:bldP spid="9" grpId="0"/>
      <p:bldP spid="9" grpId="1"/>
      <p:bldP spid="11" grpId="0"/>
      <p:bldP spid="11" grpId="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 r="-12000"/>
          </a:stretch>
        </a:blipFill>
        <a:effectLst/>
      </p:bgPr>
    </p:bg>
    <p:spTree>
      <p:nvGrpSpPr>
        <p:cNvPr id="1" name=""/>
        <p:cNvGrpSpPr/>
        <p:nvPr/>
      </p:nvGrpSpPr>
      <p:grpSpPr>
        <a:xfrm>
          <a:off x="0" y="0"/>
          <a:ext cx="0" cy="0"/>
          <a:chOff x="0" y="0"/>
          <a:chExt cx="0" cy="0"/>
        </a:xfrm>
      </p:grpSpPr>
      <p:sp>
        <p:nvSpPr>
          <p:cNvPr id="10" name="TextBox 9"/>
          <p:cNvSpPr txBox="1"/>
          <p:nvPr/>
        </p:nvSpPr>
        <p:spPr>
          <a:xfrm>
            <a:off x="4002405" y="807720"/>
            <a:ext cx="791781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Nghe - viết : Nặn đồ chơi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3" name="Straight Connector 2"/>
          <p:cNvCxnSpPr/>
          <p:nvPr/>
        </p:nvCxnSpPr>
        <p:spPr>
          <a:xfrm>
            <a:off x="726607" y="671497"/>
            <a:ext cx="0" cy="50666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4548" y="1388506"/>
            <a:ext cx="12891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b="1" dirty="0">
                <a:solidFill>
                  <a:prstClr val="white"/>
                </a:solidFill>
                <a:latin typeface="HP001 5 hàng" panose="020B0603050302020204" pitchFamily="34" charset="0"/>
              </a:rPr>
              <a:t>.....lỗi</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2" name="Straight Connector 1"/>
          <p:cNvCxnSpPr/>
          <p:nvPr/>
        </p:nvCxnSpPr>
        <p:spPr>
          <a:xfrm flipV="1">
            <a:off x="727075" y="1884045"/>
            <a:ext cx="1678940" cy="279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flipH="1">
            <a:off x="2348230" y="1937385"/>
            <a:ext cx="30480" cy="369316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TextBox 21"/>
          <p:cNvSpPr txBox="1"/>
          <p:nvPr/>
        </p:nvSpPr>
        <p:spPr>
          <a:xfrm>
            <a:off x="3126740" y="1388745"/>
            <a:ext cx="472376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Bên thềm gió mát ,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8" name="TextBox 21"/>
          <p:cNvSpPr txBox="1"/>
          <p:nvPr/>
        </p:nvSpPr>
        <p:spPr>
          <a:xfrm>
            <a:off x="3096260" y="2077720"/>
            <a:ext cx="475424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Bé nặn đồ chơi.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9" name="TextBox 21"/>
          <p:cNvSpPr txBox="1"/>
          <p:nvPr/>
        </p:nvSpPr>
        <p:spPr>
          <a:xfrm>
            <a:off x="2972435" y="2661285"/>
            <a:ext cx="52705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 Mèo nằm vẫy đuôi,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11" name="TextBox 21"/>
          <p:cNvSpPr txBox="1"/>
          <p:nvPr/>
        </p:nvSpPr>
        <p:spPr>
          <a:xfrm>
            <a:off x="3158490" y="3347720"/>
            <a:ext cx="48977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Tròn xoe đôi mắt.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4" name="TextBox 21"/>
          <p:cNvSpPr txBox="1"/>
          <p:nvPr/>
        </p:nvSpPr>
        <p:spPr>
          <a:xfrm>
            <a:off x="3096260" y="4514850"/>
            <a:ext cx="489775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Đây là quả thị,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7" name="TextBox 21"/>
          <p:cNvSpPr txBox="1"/>
          <p:nvPr/>
        </p:nvSpPr>
        <p:spPr>
          <a:xfrm>
            <a:off x="3126740" y="5154295"/>
            <a:ext cx="48977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Đây là quả na,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7" grpId="0"/>
      <p:bldP spid="17" grpId="1"/>
      <p:bldP spid="6" grpId="0"/>
      <p:bldP spid="6" grpId="1"/>
      <p:bldP spid="8" grpId="0"/>
      <p:bldP spid="8" grpId="1"/>
      <p:bldP spid="9" grpId="0"/>
      <p:bldP spid="9" grpId="1"/>
      <p:bldP spid="11" grpId="0"/>
      <p:bldP spid="11" grpId="1"/>
      <p:bldP spid="4" grpId="0"/>
      <p:bldP spid="4" grpId="1"/>
      <p:bldP spid="7" grpId="0"/>
      <p:bldP spid="7" grpId="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 r="-12000"/>
          </a:stretch>
        </a:blipFill>
        <a:effectLst/>
      </p:bgPr>
    </p:bg>
    <p:spTree>
      <p:nvGrpSpPr>
        <p:cNvPr id="1" name=""/>
        <p:cNvGrpSpPr/>
        <p:nvPr/>
      </p:nvGrpSpPr>
      <p:grpSpPr>
        <a:xfrm>
          <a:off x="0" y="0"/>
          <a:ext cx="0" cy="0"/>
          <a:chOff x="0" y="0"/>
          <a:chExt cx="0" cy="0"/>
        </a:xfrm>
      </p:grpSpPr>
      <p:sp>
        <p:nvSpPr>
          <p:cNvPr id="10" name="TextBox 9"/>
          <p:cNvSpPr txBox="1"/>
          <p:nvPr/>
        </p:nvSpPr>
        <p:spPr>
          <a:xfrm>
            <a:off x="3126740" y="805180"/>
            <a:ext cx="50501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Quả này phần mẹ,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3" name="Straight Connector 2"/>
          <p:cNvCxnSpPr/>
          <p:nvPr/>
        </p:nvCxnSpPr>
        <p:spPr>
          <a:xfrm>
            <a:off x="726607" y="671497"/>
            <a:ext cx="0" cy="50666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317115" y="716280"/>
            <a:ext cx="61595" cy="496062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TextBox 21"/>
          <p:cNvSpPr txBox="1"/>
          <p:nvPr/>
        </p:nvSpPr>
        <p:spPr>
          <a:xfrm>
            <a:off x="3126740" y="1388745"/>
            <a:ext cx="472376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Quả này phần cha.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8" name="TextBox 21"/>
          <p:cNvSpPr txBox="1"/>
          <p:nvPr/>
        </p:nvSpPr>
        <p:spPr>
          <a:xfrm>
            <a:off x="3198495" y="2665730"/>
            <a:ext cx="475424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Đây chiếc cối nhỏ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9" name="TextBox 21"/>
          <p:cNvSpPr txBox="1"/>
          <p:nvPr/>
        </p:nvSpPr>
        <p:spPr>
          <a:xfrm>
            <a:off x="3126740" y="3286125"/>
            <a:ext cx="52705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Bé nặn thật tròn,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
        <p:nvSpPr>
          <p:cNvPr id="11" name="TextBox 21"/>
          <p:cNvSpPr txBox="1"/>
          <p:nvPr/>
        </p:nvSpPr>
        <p:spPr>
          <a:xfrm>
            <a:off x="3126740" y="3906520"/>
            <a:ext cx="48977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Biếu bà đấy nhé,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cxnSp>
        <p:nvCxnSpPr>
          <p:cNvPr id="12" name="Straight Connector 11"/>
          <p:cNvCxnSpPr/>
          <p:nvPr/>
        </p:nvCxnSpPr>
        <p:spPr>
          <a:xfrm>
            <a:off x="2310130" y="5689600"/>
            <a:ext cx="9843135" cy="152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4" name="TextBox 21"/>
          <p:cNvSpPr txBox="1"/>
          <p:nvPr/>
        </p:nvSpPr>
        <p:spPr>
          <a:xfrm>
            <a:off x="3198495" y="4526915"/>
            <a:ext cx="489775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Giã trầu thêm ngon. </a:t>
            </a:r>
            <a:endPar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 grpId="0"/>
      <p:bldP spid="6" grpId="1"/>
      <p:bldP spid="8" grpId="0"/>
      <p:bldP spid="8" grpId="1"/>
      <p:bldP spid="9" grpId="0"/>
      <p:bldP spid="9" grpId="1"/>
      <p:bldP spid="11" grpId="0"/>
      <p:bldP spid="11"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charset="0"/>
              <a:cs typeface="Arial-Rounded" panose="020B0500000000000000" charset="0"/>
            </a:endParaRPr>
          </a:p>
        </p:txBody>
      </p:sp>
      <p:pic>
        <p:nvPicPr>
          <p:cNvPr id="4" name="Content Placeholder 3" descr="Capture"/>
          <p:cNvPicPr>
            <a:picLocks noGrp="1" noChangeAspect="1"/>
          </p:cNvPicPr>
          <p:nvPr>
            <p:ph idx="1"/>
          </p:nvPr>
        </p:nvPicPr>
        <p:blipFill>
          <a:blip r:embed="rId1"/>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a:latin typeface="Times New Roman" panose="02020603050405020304" charset="0"/>
                <a:cs typeface="Times New Roman" panose="02020603050405020304" charset="0"/>
              </a:rPr>
              <a:t>Cánh diều no gió</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Sáo nó thổi vang</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Sao trời trôi qua</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Diều thành trăng vàng</a:t>
            </a:r>
            <a:endParaRPr lang="en-US" sz="2800">
              <a:latin typeface="Times New Roman" panose="02020603050405020304" charset="0"/>
              <a:cs typeface="Times New Roman" panose="02020603050405020304" charset="0"/>
            </a:endParaRPr>
          </a:p>
          <a:p>
            <a:endParaRPr lang="en-US" sz="2800">
              <a:latin typeface="Arial-Rounded" panose="020B0500000000000000" charset="0"/>
              <a:cs typeface="Arial-Rounded" panose="020B0500000000000000" charset="0"/>
            </a:endParaRPr>
          </a:p>
          <a:p>
            <a:r>
              <a:rPr lang="en-US" sz="2800">
                <a:latin typeface="Times New Roman" panose="02020603050405020304" charset="0"/>
                <a:cs typeface="Times New Roman" panose="02020603050405020304" charset="0"/>
              </a:rPr>
              <a:t>Cánh diều no gió</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Tiếng nó trong ngần</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Diều hay chiếc thuyền</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Trôi trên sông Ngân</a:t>
            </a:r>
            <a:endParaRPr lang="en-US" sz="2800">
              <a:latin typeface="Times New Roman" panose="02020603050405020304" charset="0"/>
              <a:cs typeface="Times New Roman" panose="02020603050405020304" charset="0"/>
            </a:endParaRPr>
          </a:p>
          <a:p>
            <a:endParaRPr lang="en-US" sz="2800">
              <a:latin typeface="Arial-Rounded" panose="020B0500000000000000" charset="0"/>
              <a:cs typeface="Arial-Rounded" panose="020B0500000000000000" charset="0"/>
            </a:endParaRPr>
          </a:p>
          <a:p>
            <a:r>
              <a:rPr lang="en-US" sz="2800">
                <a:latin typeface="Times New Roman" panose="02020603050405020304" charset="0"/>
                <a:cs typeface="Times New Roman" panose="02020603050405020304" charset="0"/>
              </a:rPr>
              <a:t>Cánh diều no gió</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Tiếng nó chơi vơi</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Diều là hạt cau</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Phơi trên nong trời</a:t>
            </a:r>
            <a:endParaRPr lang="en-US" sz="2800">
              <a:latin typeface="Times New Roman" panose="02020603050405020304" charset="0"/>
              <a:cs typeface="Times New Roman" panose="02020603050405020304"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a:latin typeface="Times New Roman" panose="02020603050405020304" charset="0"/>
                <a:cs typeface="Times New Roman" panose="02020603050405020304" charset="0"/>
              </a:rPr>
              <a:t>Trời như cánh đồng</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Xong mùa gặt hái</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Diều em - lưỡi liềm</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Ai quên bỏ lại</a:t>
            </a:r>
            <a:endParaRPr lang="en-US" sz="2800">
              <a:latin typeface="Times New Roman" panose="02020603050405020304" charset="0"/>
              <a:cs typeface="Times New Roman" panose="02020603050405020304" charset="0"/>
            </a:endParaRPr>
          </a:p>
          <a:p>
            <a:endParaRPr lang="en-US" sz="2800">
              <a:latin typeface="Arial-Rounded" panose="020B0500000000000000" charset="0"/>
              <a:cs typeface="Arial-Rounded" panose="020B0500000000000000" charset="0"/>
            </a:endParaRPr>
          </a:p>
          <a:p>
            <a:endParaRPr lang="en-US" sz="2800">
              <a:latin typeface="Arial-Rounded" panose="020B0500000000000000" charset="0"/>
              <a:cs typeface="Arial-Rounded" panose="020B0500000000000000"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a:latin typeface="Times New Roman" panose="02020603050405020304" charset="0"/>
                <a:cs typeface="Times New Roman" panose="02020603050405020304" charset="0"/>
                <a:sym typeface="+mn-ea"/>
              </a:rPr>
              <a:t>Cánh diều no gió</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sym typeface="+mn-ea"/>
              </a:rPr>
              <a:t>Nhạc trời réo vang</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sym typeface="+mn-ea"/>
              </a:rPr>
              <a:t>Tiếng diều xanh lúa</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sym typeface="+mn-ea"/>
              </a:rPr>
              <a:t>Uốn cong tre làng</a:t>
            </a:r>
            <a:endParaRPr lang="en-US" sz="2800">
              <a:latin typeface="Times New Roman" panose="02020603050405020304" charset="0"/>
              <a:cs typeface="Times New Roman" panose="02020603050405020304" charset="0"/>
              <a:sym typeface="+mn-ea"/>
            </a:endParaRPr>
          </a:p>
          <a:p>
            <a:pPr algn="r"/>
            <a:r>
              <a:rPr lang="en-US" sz="2800">
                <a:latin typeface="Times New Roman" panose="02020603050405020304" charset="0"/>
                <a:cs typeface="Times New Roman" panose="02020603050405020304" charset="0"/>
              </a:rPr>
              <a:t>(Trần Đăng Khoa)</a:t>
            </a:r>
            <a:endParaRPr lang="en-US" sz="2800">
              <a:latin typeface="Times New Roman" panose="02020603050405020304" charset="0"/>
              <a:cs typeface="Times New Roman" panose="02020603050405020304" charset="0"/>
            </a:endParaRP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THẢ  DIỀU</a:t>
            </a:r>
            <a:endParaRPr lang="en-US" sz="2800" b="1">
              <a:latin typeface="Times New Roman" panose="02020603050405020304" charset="0"/>
              <a:cs typeface="Times New Roman" panose="02020603050405020304" charset="0"/>
            </a:endParaRPr>
          </a:p>
        </p:txBody>
      </p:sp>
      <p:sp>
        <p:nvSpPr>
          <p:cNvPr id="17" name="TextBox 16"/>
          <p:cNvSpPr txBox="1"/>
          <p:nvPr/>
        </p:nvSpPr>
        <p:spPr>
          <a:xfrm>
            <a:off x="7787225" y="274955"/>
            <a:ext cx="4507010" cy="582295"/>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Times New Roman" panose="02020603050405020304" charset="0"/>
                <a:ea typeface="Arial-Rounded" panose="020B0500000000000000" charset="0"/>
                <a:cs typeface="Times New Roman" panose="02020603050405020304" charset="0"/>
              </a:rPr>
              <a:t>Đọc nối tiếp khổ thơ </a:t>
            </a:r>
            <a:endParaRPr lang="en-US" sz="3200" dirty="0">
              <a:solidFill>
                <a:schemeClr val="bg1"/>
              </a:solidFill>
              <a:latin typeface="Times New Roman" panose="02020603050405020304" charset="0"/>
              <a:ea typeface="Arial-Rounded" panose="020B0500000000000000" charset="0"/>
              <a:cs typeface="Times New Roman" panose="02020603050405020304" charset="0"/>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800" y="-18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395" y="214040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830" y="428924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6550"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8755"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charset="0"/>
              </a:rPr>
              <a:t>1</a:t>
            </a:r>
            <a:endParaRPr lang="en-US" b="1" dirty="0">
              <a:solidFill>
                <a:schemeClr val="bg1"/>
              </a:solidFill>
              <a:latin typeface="Arial Rounded MT Bold" panose="020F0704030504030204" pitchFamily="34" charset="0"/>
              <a:cs typeface="Times New Roman" panose="02020603050405020304" charset="0"/>
            </a:endParaRPr>
          </a:p>
        </p:txBody>
      </p:sp>
      <p:sp>
        <p:nvSpPr>
          <p:cNvPr id="10" name="Flowchart: Connector 9"/>
          <p:cNvSpPr/>
          <p:nvPr/>
        </p:nvSpPr>
        <p:spPr>
          <a:xfrm>
            <a:off x="93980" y="268478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charset="0"/>
              </a:rPr>
              <a:t>2</a:t>
            </a:r>
            <a:endParaRPr lang="en-US" b="1" dirty="0">
              <a:solidFill>
                <a:schemeClr val="bg1"/>
              </a:solidFill>
              <a:latin typeface="Arial Rounded MT Bold" panose="020F0704030504030204" pitchFamily="34" charset="0"/>
              <a:cs typeface="Times New Roman" panose="02020603050405020304" charset="0"/>
            </a:endParaRPr>
          </a:p>
        </p:txBody>
      </p:sp>
      <p:sp>
        <p:nvSpPr>
          <p:cNvPr id="15" name="Flowchart: Connector 14"/>
          <p:cNvSpPr/>
          <p:nvPr/>
        </p:nvSpPr>
        <p:spPr>
          <a:xfrm>
            <a:off x="93980" y="477456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charset="0"/>
              </a:rPr>
              <a:t>3</a:t>
            </a:r>
            <a:endParaRPr lang="en-US" b="1" dirty="0">
              <a:solidFill>
                <a:schemeClr val="bg1"/>
              </a:solidFill>
              <a:latin typeface="Arial Rounded MT Bold" panose="020F0704030504030204" pitchFamily="34" charset="0"/>
              <a:cs typeface="Times New Roman" panose="02020603050405020304" charset="0"/>
            </a:endParaRP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charset="0"/>
              </a:rPr>
              <a:t>4</a:t>
            </a:r>
            <a:endParaRPr lang="en-US" b="1" dirty="0">
              <a:solidFill>
                <a:schemeClr val="bg1"/>
              </a:solidFill>
              <a:latin typeface="Arial Rounded MT Bold" panose="020F0704030504030204" pitchFamily="34" charset="0"/>
              <a:cs typeface="Times New Roman" panose="02020603050405020304" charset="0"/>
            </a:endParaRPr>
          </a:p>
        </p:txBody>
      </p:sp>
      <p:sp>
        <p:nvSpPr>
          <p:cNvPr id="18" name="Flowchart: Connector 17"/>
          <p:cNvSpPr/>
          <p:nvPr/>
        </p:nvSpPr>
        <p:spPr>
          <a:xfrm>
            <a:off x="7123430" y="454342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charset="0"/>
              </a:rPr>
              <a:t>5</a:t>
            </a:r>
            <a:endParaRPr lang="en-US" b="1" dirty="0">
              <a:solidFill>
                <a:schemeClr val="bg1"/>
              </a:solidFill>
              <a:latin typeface="Arial Rounded MT Bold" panose="020F0704030504030204" pitchFamily="3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10865" y="3544570"/>
            <a:ext cx="8606155" cy="974090"/>
          </a:xfrm>
        </p:spPr>
        <p:txBody>
          <a:bodyPr>
            <a:normAutofit fontScale="90000" lnSpcReduction="20000"/>
          </a:bodyPr>
          <a:lstStyle/>
          <a:p>
            <a:pPr marL="0" indent="0">
              <a:buNone/>
            </a:pPr>
            <a:endParaRPr lang="en-US" sz="3200" dirty="0">
              <a:latin typeface="Times New Roman" panose="02020603050405020304" charset="0"/>
              <a:cs typeface="Times New Roman" panose="02020603050405020304" charset="0"/>
            </a:endParaRPr>
          </a:p>
          <a:p>
            <a:pPr marL="0" indent="0">
              <a:buNone/>
            </a:pP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Vật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dụng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làm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từ</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tre</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nứa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có</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hình</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tròn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dùng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để</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phơi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thóc</a:t>
            </a:r>
            <a:endParaRPr lang="en-US" sz="3200" dirty="0">
              <a:latin typeface="Times New Roman" panose="02020603050405020304" charset="0"/>
              <a:cs typeface="Times New Roman" panose="02020603050405020304" charset="0"/>
            </a:endParaRPr>
          </a:p>
        </p:txBody>
      </p:sp>
      <p:sp>
        <p:nvSpPr>
          <p:cNvPr id="5" name="TextBox 4"/>
          <p:cNvSpPr txBox="1"/>
          <p:nvPr/>
        </p:nvSpPr>
        <p:spPr>
          <a:xfrm>
            <a:off x="3696427" y="289560"/>
            <a:ext cx="3766049" cy="584739"/>
          </a:xfrm>
          <a:prstGeom prst="rect">
            <a:avLst/>
          </a:prstGeom>
          <a:solidFill>
            <a:srgbClr val="92D050"/>
          </a:solidFill>
        </p:spPr>
        <p:txBody>
          <a:bodyPr wrap="square" lIns="91403" tIns="45702" rIns="91403" bIns="45702" rtlCol="0">
            <a:spAutoFit/>
          </a:bodyPr>
          <a:lstStyle/>
          <a:p>
            <a:pPr algn="ctr"/>
            <a:r>
              <a:rPr lang="en-US" sz="3200" b="1" dirty="0">
                <a:solidFill>
                  <a:srgbClr val="FF0000"/>
                </a:solidFill>
                <a:latin typeface="Times New Roman" panose="02020603050405020304" charset="0"/>
                <a:ea typeface="Arial-Rounded" panose="020B0500000000000000" charset="0"/>
                <a:cs typeface="Times New Roman" panose="02020603050405020304" charset="0"/>
              </a:rPr>
              <a:t>Giải nghĩa của từ</a:t>
            </a:r>
            <a:endParaRPr lang="en-US" sz="3200" b="1" dirty="0">
              <a:solidFill>
                <a:srgbClr val="FF0000"/>
              </a:solidFill>
              <a:latin typeface="Times New Roman" panose="02020603050405020304" charset="0"/>
              <a:ea typeface="Arial-Rounded" panose="020B0500000000000000" charset="0"/>
              <a:cs typeface="Times New Roman" panose="02020603050405020304" charset="0"/>
            </a:endParaRPr>
          </a:p>
        </p:txBody>
      </p:sp>
      <p:sp>
        <p:nvSpPr>
          <p:cNvPr id="6" name="TextBox 4"/>
          <p:cNvSpPr txBox="1"/>
          <p:nvPr/>
        </p:nvSpPr>
        <p:spPr>
          <a:xfrm>
            <a:off x="1011555" y="2305050"/>
            <a:ext cx="2484755" cy="582295"/>
          </a:xfrm>
          <a:prstGeom prst="rect">
            <a:avLst/>
          </a:prstGeom>
          <a:solidFill>
            <a:srgbClr val="92D050"/>
          </a:solidFill>
        </p:spPr>
        <p:txBody>
          <a:bodyPr wrap="square" lIns="91403" tIns="45702" rIns="91403" bIns="45702" rtlCol="0">
            <a:spAutoFit/>
          </a:bodyPr>
          <a:p>
            <a:pPr algn="ctr"/>
            <a:r>
              <a:rPr lang="en-US" sz="3200" b="1" dirty="0">
                <a:solidFill>
                  <a:srgbClr val="FF0000"/>
                </a:solidFill>
                <a:latin typeface="Times New Roman" panose="02020603050405020304" charset="0"/>
                <a:ea typeface="Arial-Rounded" panose="020B0500000000000000" charset="0"/>
                <a:cs typeface="Times New Roman" panose="02020603050405020304" charset="0"/>
              </a:rPr>
              <a:t>Sông Ngân </a:t>
            </a:r>
            <a:endParaRPr lang="en-US" sz="3200" b="1" dirty="0">
              <a:solidFill>
                <a:srgbClr val="FF0000"/>
              </a:solidFill>
              <a:latin typeface="Times New Roman" panose="02020603050405020304" charset="0"/>
              <a:ea typeface="Arial-Rounded" panose="020B0500000000000000" charset="0"/>
              <a:cs typeface="Times New Roman" panose="02020603050405020304" charset="0"/>
            </a:endParaRPr>
          </a:p>
        </p:txBody>
      </p:sp>
      <p:sp>
        <p:nvSpPr>
          <p:cNvPr id="7" name="Content Placeholder 2"/>
          <p:cNvSpPr>
            <a:spLocks noGrp="1"/>
          </p:cNvSpPr>
          <p:nvPr/>
        </p:nvSpPr>
        <p:spPr>
          <a:xfrm>
            <a:off x="3589020" y="1777365"/>
            <a:ext cx="8235950" cy="1637665"/>
          </a:xfrm>
          <a:prstGeom prst="rect">
            <a:avLst/>
          </a:prstGeom>
        </p:spPr>
        <p:txBody>
          <a:bodyPr vert="horz" lIns="91436" tIns="45718" rIns="91436" bIns="45718" rtlCol="0">
            <a:normAutofit/>
          </a:bodyPr>
          <a:lstStyle>
            <a:lvl1pPr marL="457200" indent="-4572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3200" b="1" i="1" dirty="0">
                <a:latin typeface="Times New Roman" panose="02020603050405020304" charset="0"/>
                <a:cs typeface="Times New Roman" panose="02020603050405020304" charset="0"/>
              </a:rPr>
              <a:t> </a:t>
            </a:r>
            <a:r>
              <a:rPr lang="en-US" sz="3200" i="1" dirty="0">
                <a:latin typeface="Times New Roman" panose="02020603050405020304" charset="0"/>
                <a:cs typeface="Times New Roman" panose="02020603050405020304" charset="0"/>
              </a:rPr>
              <a:t>(</a:t>
            </a:r>
            <a:r>
              <a:rPr lang="en-US" sz="3200" i="1" dirty="0" err="1">
                <a:latin typeface="Times New Roman" panose="02020603050405020304" charset="0"/>
                <a:cs typeface="Times New Roman" panose="02020603050405020304" charset="0"/>
              </a:rPr>
              <a:t>dải</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Ngân</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Hà</a:t>
            </a:r>
            <a:r>
              <a:rPr lang="en-US" sz="3200" i="1" dirty="0">
                <a:latin typeface="Times New Roman" panose="02020603050405020304" charset="0"/>
                <a:cs typeface="Times New Roman" panose="02020603050405020304" charset="0"/>
              </a:rPr>
              <a: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dải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bạc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vắt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ngang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bầu</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trời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được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tạo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từ</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nhiều</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ngôi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sao</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trông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giống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một</a:t>
            </a:r>
            <a:r>
              <a:rPr lang="en-US" sz="3200" dirty="0">
                <a:latin typeface="Times New Roman" panose="02020603050405020304" charset="0"/>
                <a:cs typeface="Times New Roman" panose="02020603050405020304" charset="0"/>
              </a:rPr>
              <a:t> con </a:t>
            </a:r>
            <a:r>
              <a:rPr lang="en-US" sz="3200" dirty="0" err="1">
                <a:latin typeface="Times New Roman" panose="02020603050405020304" charset="0"/>
                <a:cs typeface="Times New Roman" panose="02020603050405020304" charset="0"/>
              </a:rPr>
              <a:t>sông</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p:txBody>
      </p:sp>
      <p:sp>
        <p:nvSpPr>
          <p:cNvPr id="8" name="TextBox 4"/>
          <p:cNvSpPr txBox="1"/>
          <p:nvPr/>
        </p:nvSpPr>
        <p:spPr>
          <a:xfrm>
            <a:off x="1196975" y="3740785"/>
            <a:ext cx="1681480" cy="582295"/>
          </a:xfrm>
          <a:prstGeom prst="rect">
            <a:avLst/>
          </a:prstGeom>
          <a:solidFill>
            <a:srgbClr val="92D050"/>
          </a:solidFill>
        </p:spPr>
        <p:txBody>
          <a:bodyPr wrap="square" lIns="91403" tIns="45702" rIns="91403" bIns="45702" rtlCol="0">
            <a:spAutoFit/>
          </a:bodyPr>
          <a:p>
            <a:pPr algn="ctr"/>
            <a:r>
              <a:rPr lang="en-US" sz="3200" b="1" dirty="0">
                <a:solidFill>
                  <a:srgbClr val="FF0000"/>
                </a:solidFill>
                <a:latin typeface="Times New Roman" panose="02020603050405020304" charset="0"/>
                <a:ea typeface="Arial-Rounded" panose="020B0500000000000000" charset="0"/>
                <a:cs typeface="Times New Roman" panose="02020603050405020304" charset="0"/>
              </a:rPr>
              <a:t>Nong  </a:t>
            </a:r>
            <a:endParaRPr lang="en-US" sz="3200" b="1" dirty="0">
              <a:solidFill>
                <a:srgbClr val="FF0000"/>
              </a:solidFill>
              <a:latin typeface="Times New Roman" panose="02020603050405020304" charset="0"/>
              <a:ea typeface="Arial-Rounded" panose="020B0500000000000000"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6" grpId="1" animBg="1"/>
      <p:bldP spid="7" grpId="0"/>
      <p:bldP spid="7" grpId="1"/>
      <p:bldP spid="8" grpId="0" animBg="1"/>
      <p:bldP spid="8" grpId="1" animBg="1"/>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charset="0"/>
              <a:cs typeface="Arial-Rounded" panose="020B0500000000000000" charset="0"/>
            </a:endParaRPr>
          </a:p>
        </p:txBody>
      </p:sp>
      <p:pic>
        <p:nvPicPr>
          <p:cNvPr id="4" name="Content Placeholder 3" descr="Capture"/>
          <p:cNvPicPr>
            <a:picLocks noGrp="1" noChangeAspect="1"/>
          </p:cNvPicPr>
          <p:nvPr>
            <p:ph idx="1"/>
          </p:nvPr>
        </p:nvPicPr>
        <p:blipFill>
          <a:blip r:embed="rId1"/>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charset="0"/>
                <a:cs typeface="Times New Roman" panose="02020603050405020304" charset="0"/>
              </a:rPr>
              <a:t>Cánh</a:t>
            </a:r>
            <a:r>
              <a:rPr lang="en-US" sz="2800" dirty="0">
                <a:latin typeface="Arial-Rounded" panose="020B0500000000000000" charset="0"/>
                <a:cs typeface="Arial-Rounded" panose="020B0500000000000000" charset="0"/>
              </a:rPr>
              <a:t> </a:t>
            </a:r>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no </a:t>
            </a:r>
            <a:r>
              <a:rPr lang="en-US" sz="2800" dirty="0" err="1">
                <a:latin typeface="Times New Roman" panose="02020603050405020304" charset="0"/>
                <a:cs typeface="Times New Roman" panose="02020603050405020304" charset="0"/>
              </a:rPr>
              <a:t>gió</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Sáo</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nó</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thổi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vang</a:t>
            </a:r>
            <a:endParaRPr lang="en-US" sz="2800" dirty="0">
              <a:latin typeface="Times New Roman" panose="02020603050405020304" charset="0"/>
              <a:cs typeface="Times New Roman" panose="02020603050405020304" charset="0"/>
            </a:endParaRPr>
          </a:p>
          <a:p>
            <a:r>
              <a:rPr lang="en-US" sz="2800" dirty="0">
                <a:latin typeface="Times New Roman" panose="02020603050405020304" charset="0"/>
                <a:cs typeface="Times New Roman" panose="02020603050405020304" charset="0"/>
              </a:rPr>
              <a:t>Sao </a:t>
            </a:r>
            <a:r>
              <a:rPr lang="en-US" sz="2800" dirty="0" err="1">
                <a:latin typeface="Times New Roman" panose="02020603050405020304" charset="0"/>
                <a:cs typeface="Times New Roman" panose="02020603050405020304" charset="0"/>
              </a:rPr>
              <a:t>trời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trôi</a:t>
            </a:r>
            <a:r>
              <a:rPr lang="en-US" sz="2800" dirty="0">
                <a:latin typeface="Times New Roman" panose="02020603050405020304" charset="0"/>
                <a:cs typeface="Times New Roman" panose="02020603050405020304" charset="0"/>
              </a:rPr>
              <a:t> qua</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thành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trăng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vàng</a:t>
            </a:r>
            <a:endParaRPr lang="en-US" sz="2800" dirty="0">
              <a:latin typeface="Times New Roman" panose="02020603050405020304" charset="0"/>
              <a:cs typeface="Times New Roman" panose="02020603050405020304" charset="0"/>
            </a:endParaRPr>
          </a:p>
          <a:p>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Cánh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no </a:t>
            </a:r>
            <a:r>
              <a:rPr lang="en-US" sz="2800" dirty="0" err="1">
                <a:latin typeface="Times New Roman" panose="02020603050405020304" charset="0"/>
                <a:cs typeface="Times New Roman" panose="02020603050405020304" charset="0"/>
              </a:rPr>
              <a:t>gió</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Tiếng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nó</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trong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ngần</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hay </a:t>
            </a:r>
            <a:r>
              <a:rPr lang="en-US" sz="2800" dirty="0" err="1">
                <a:latin typeface="Times New Roman" panose="02020603050405020304" charset="0"/>
                <a:cs typeface="Times New Roman" panose="02020603050405020304" charset="0"/>
              </a:rPr>
              <a:t>chiếc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thuyền</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Trôi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trên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sông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Ngân</a:t>
            </a:r>
            <a:endParaRPr lang="en-US" sz="2800" dirty="0">
              <a:latin typeface="Times New Roman" panose="02020603050405020304" charset="0"/>
              <a:cs typeface="Times New Roman" panose="02020603050405020304" charset="0"/>
            </a:endParaRPr>
          </a:p>
          <a:p>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Cánh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no </a:t>
            </a:r>
            <a:r>
              <a:rPr lang="en-US" sz="2800" dirty="0" err="1">
                <a:latin typeface="Times New Roman" panose="02020603050405020304" charset="0"/>
                <a:cs typeface="Times New Roman" panose="02020603050405020304" charset="0"/>
              </a:rPr>
              <a:t>gió</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Tiếng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nó</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chơi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vơi</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là</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hạt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cau</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Phơi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trên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nong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trời</a:t>
            </a:r>
            <a:endParaRPr lang="en-US" sz="2800" dirty="0">
              <a:latin typeface="Times New Roman" panose="02020603050405020304" charset="0"/>
              <a:cs typeface="Times New Roman" panose="02020603050405020304"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charset="0"/>
                <a:cs typeface="Times New Roman" panose="02020603050405020304" charset="0"/>
              </a:rPr>
              <a:t>Trời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như</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cánh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đồng</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Xong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mùa</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gặt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hái</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rPr>
              <a:t>Diều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em</a:t>
            </a:r>
            <a:r>
              <a:rPr lang="en-US" sz="2800" dirty="0">
                <a:latin typeface="Times New Roman" panose="02020603050405020304" charset="0"/>
                <a:cs typeface="Times New Roman" panose="02020603050405020304" charset="0"/>
              </a:rPr>
              <a:t> - </a:t>
            </a:r>
            <a:r>
              <a:rPr lang="en-US" sz="2800" dirty="0" err="1">
                <a:latin typeface="Times New Roman" panose="02020603050405020304" charset="0"/>
                <a:cs typeface="Times New Roman" panose="02020603050405020304" charset="0"/>
              </a:rPr>
              <a:t>lưỡi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liềm</a:t>
            </a:r>
            <a:endParaRPr lang="en-US" sz="2800" dirty="0">
              <a:latin typeface="Times New Roman" panose="02020603050405020304" charset="0"/>
              <a:cs typeface="Times New Roman" panose="02020603050405020304" charset="0"/>
            </a:endParaRPr>
          </a:p>
          <a:p>
            <a:r>
              <a:rPr lang="en-US" sz="2800" dirty="0">
                <a:latin typeface="Times New Roman" panose="02020603050405020304" charset="0"/>
                <a:cs typeface="Times New Roman" panose="02020603050405020304" charset="0"/>
              </a:rPr>
              <a:t>Ai </a:t>
            </a:r>
            <a:r>
              <a:rPr lang="en-US" sz="2800" dirty="0" err="1">
                <a:latin typeface="Times New Roman" panose="02020603050405020304" charset="0"/>
                <a:cs typeface="Times New Roman" panose="02020603050405020304" charset="0"/>
              </a:rPr>
              <a:t>quên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bỏ</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lại</a:t>
            </a:r>
            <a:endParaRPr lang="en-US" sz="2800" dirty="0">
              <a:latin typeface="Times New Roman" panose="02020603050405020304" charset="0"/>
              <a:cs typeface="Times New Roman" panose="02020603050405020304" charset="0"/>
            </a:endParaRPr>
          </a:p>
          <a:p>
            <a:endParaRPr lang="en-US" sz="2800" dirty="0">
              <a:latin typeface="Arial-Rounded" panose="020B0500000000000000" charset="0"/>
              <a:cs typeface="Arial-Rounded" panose="020B0500000000000000" charset="0"/>
            </a:endParaRPr>
          </a:p>
          <a:p>
            <a:endParaRPr lang="en-US" sz="2800" dirty="0">
              <a:latin typeface="Arial-Rounded" panose="020B0500000000000000" charset="0"/>
              <a:cs typeface="Arial-Rounded" panose="020B0500000000000000"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charset="0"/>
                <a:cs typeface="Times New Roman" panose="02020603050405020304" charset="0"/>
                <a:sym typeface="+mn-ea"/>
              </a:rPr>
              <a:t>Cánh</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diều</a:t>
            </a:r>
            <a:r>
              <a:rPr lang="en-US" sz="2800" dirty="0">
                <a:latin typeface="Times New Roman" panose="02020603050405020304" charset="0"/>
                <a:cs typeface="Times New Roman" panose="02020603050405020304" charset="0"/>
                <a:sym typeface="+mn-ea"/>
              </a:rPr>
              <a:t> no </a:t>
            </a:r>
            <a:r>
              <a:rPr lang="en-US" sz="2800" dirty="0" err="1">
                <a:latin typeface="Times New Roman" panose="02020603050405020304" charset="0"/>
                <a:cs typeface="Times New Roman" panose="02020603050405020304" charset="0"/>
                <a:sym typeface="+mn-ea"/>
              </a:rPr>
              <a:t>gió</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sym typeface="+mn-ea"/>
              </a:rPr>
              <a:t>Nhạc</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trời</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réo</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vang</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sym typeface="+mn-ea"/>
              </a:rPr>
              <a:t>Tiếng</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diều</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xanh</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lúa</a:t>
            </a:r>
            <a:endParaRPr lang="en-US" sz="2800" dirty="0">
              <a:latin typeface="Times New Roman" panose="02020603050405020304" charset="0"/>
              <a:cs typeface="Times New Roman" panose="02020603050405020304" charset="0"/>
            </a:endParaRPr>
          </a:p>
          <a:p>
            <a:r>
              <a:rPr lang="en-US" sz="2800" dirty="0" err="1">
                <a:latin typeface="Times New Roman" panose="02020603050405020304" charset="0"/>
                <a:cs typeface="Times New Roman" panose="02020603050405020304" charset="0"/>
                <a:sym typeface="+mn-ea"/>
              </a:rPr>
              <a:t>Uốn</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cong</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tre</a:t>
            </a:r>
            <a:r>
              <a:rPr lang="en-US" sz="2800" dirty="0">
                <a:latin typeface="Times New Roman" panose="02020603050405020304" charset="0"/>
                <a:cs typeface="Times New Roman" panose="02020603050405020304" charset="0"/>
                <a:sym typeface="+mn-ea"/>
              </a:rPr>
              <a:t> </a:t>
            </a:r>
            <a:r>
              <a:rPr lang="en-US" sz="2800" dirty="0" err="1">
                <a:latin typeface="Times New Roman" panose="02020603050405020304" charset="0"/>
                <a:cs typeface="Times New Roman" panose="02020603050405020304" charset="0"/>
                <a:sym typeface="+mn-ea"/>
              </a:rPr>
              <a:t>làng</a:t>
            </a:r>
            <a:endParaRPr lang="en-US" sz="2800" dirty="0">
              <a:latin typeface="Times New Roman" panose="02020603050405020304" charset="0"/>
              <a:cs typeface="Times New Roman" panose="02020603050405020304" charset="0"/>
              <a:sym typeface="+mn-ea"/>
            </a:endParaRPr>
          </a:p>
          <a:p>
            <a:pPr algn="r"/>
            <a:r>
              <a:rPr lang="en-US" sz="2800" dirty="0">
                <a:latin typeface="Times New Roman" panose="02020603050405020304" charset="0"/>
                <a:cs typeface="Times New Roman" panose="02020603050405020304" charset="0"/>
              </a:rPr>
              <a:t>(</a:t>
            </a:r>
            <a:r>
              <a:rPr lang="en-US" sz="2800" dirty="0" err="1">
                <a:latin typeface="Times New Roman" panose="02020603050405020304" charset="0"/>
                <a:cs typeface="Times New Roman" panose="02020603050405020304" charset="0"/>
              </a:rPr>
              <a:t>Trần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Đăng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Khoa</a:t>
            </a:r>
            <a:r>
              <a:rPr lang="en-US" sz="2800" dirty="0">
                <a:latin typeface="Times New Roman" panose="02020603050405020304" charset="0"/>
                <a:cs typeface="Times New Roman" panose="02020603050405020304" charset="0"/>
              </a:rPr>
              <a:t>)</a:t>
            </a:r>
            <a:endParaRPr lang="en-US" sz="2800" dirty="0">
              <a:latin typeface="Times New Roman" panose="02020603050405020304" charset="0"/>
              <a:cs typeface="Times New Roman" panose="02020603050405020304" charset="0"/>
            </a:endParaRP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dirty="0">
                <a:latin typeface="Times New Roman" panose="02020603050405020304" charset="0"/>
                <a:cs typeface="Times New Roman" panose="02020603050405020304" charset="0"/>
              </a:rPr>
              <a:t>THẢ  DIỀU</a:t>
            </a:r>
            <a:endParaRPr lang="en-US" sz="2800" b="1" dirty="0">
              <a:latin typeface="Times New Roman" panose="02020603050405020304" charset="0"/>
              <a:cs typeface="Times New Roman" panose="02020603050405020304" charset="0"/>
            </a:endParaRPr>
          </a:p>
        </p:txBody>
      </p:sp>
      <p:sp>
        <p:nvSpPr>
          <p:cNvPr id="17" name="TextBox 16"/>
          <p:cNvSpPr txBox="1"/>
          <p:nvPr/>
        </p:nvSpPr>
        <p:spPr>
          <a:xfrm>
            <a:off x="8013700" y="264411"/>
            <a:ext cx="4229100" cy="584739"/>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Times New Roman" panose="02020603050405020304" charset="0"/>
                <a:ea typeface="Arial-Rounded" panose="020B0500000000000000" charset="0"/>
                <a:cs typeface="Times New Roman" panose="02020603050405020304" charset="0"/>
              </a:rPr>
              <a:t>Học sinh đọc toàn bài</a:t>
            </a:r>
            <a:endParaRPr lang="en-US" sz="3200" dirty="0">
              <a:solidFill>
                <a:schemeClr val="bg1"/>
              </a:solidFill>
              <a:latin typeface="Times New Roman" panose="02020603050405020304" charset="0"/>
              <a:ea typeface="Arial-Rounded" panose="020B0500000000000000"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608330" y="410845"/>
            <a:ext cx="10078085" cy="1076325"/>
          </a:xfrm>
          <a:prstGeom prst="rect">
            <a:avLst/>
          </a:prstGeom>
          <a:noFill/>
        </p:spPr>
        <p:txBody>
          <a:bodyPr wrap="square" rtlCol="0">
            <a:spAutoFit/>
          </a:bodyPr>
          <a:lstStyle/>
          <a:p>
            <a:r>
              <a:rPr lang="en-US" sz="3200">
                <a:latin typeface="Times New Roman" panose="02020603050405020304" charset="0"/>
                <a:cs typeface="Times New Roman" panose="02020603050405020304" charset="0"/>
              </a:rPr>
              <a:t>1.</a:t>
            </a:r>
            <a:r>
              <a:rPr lang="en-US" sz="3200">
                <a:latin typeface="Arial-Rounded" panose="020B0500000000000000" charset="0"/>
                <a:cs typeface="Arial-Rounded" panose="020B0500000000000000" charset="0"/>
              </a:rPr>
              <a:t> </a:t>
            </a:r>
            <a:r>
              <a:rPr lang="en-US" sz="3200">
                <a:latin typeface="Times New Roman" panose="02020603050405020304" charset="0"/>
                <a:cs typeface="Times New Roman" panose="02020603050405020304" charset="0"/>
              </a:rPr>
              <a:t>Kể tên những vật giống cánh diều được nhắc đến trong bài thơ:</a:t>
            </a:r>
            <a:endParaRPr lang="en-US" sz="3200">
              <a:latin typeface="Times New Roman" panose="02020603050405020304" charset="0"/>
              <a:cs typeface="Times New Roman" panose="02020603050405020304" charset="0"/>
            </a:endParaRPr>
          </a:p>
        </p:txBody>
      </p:sp>
      <p:pic>
        <p:nvPicPr>
          <p:cNvPr id="9" name="Content Placeholder 8"/>
          <p:cNvPicPr>
            <a:picLocks noGrp="1" noChangeAspect="1"/>
          </p:cNvPicPr>
          <p:nvPr>
            <p:ph idx="1"/>
          </p:nvPr>
        </p:nvPicPr>
        <p:blipFill>
          <a:blip r:embed="rId1"/>
          <a:stretch>
            <a:fillRect/>
          </a:stretch>
        </p:blipFill>
        <p:spPr>
          <a:xfrm>
            <a:off x="1296035" y="2012315"/>
            <a:ext cx="9740900" cy="1574165"/>
          </a:xfrm>
          <a:prstGeom prst="rect">
            <a:avLst/>
          </a:prstGeom>
        </p:spPr>
      </p:pic>
      <p:sp>
        <p:nvSpPr>
          <p:cNvPr id="12" name="Rounded Rectangle 11"/>
          <p:cNvSpPr/>
          <p:nvPr/>
        </p:nvSpPr>
        <p:spPr>
          <a:xfrm>
            <a:off x="1287780"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charset="0"/>
                <a:cs typeface="Times New Roman" panose="02020603050405020304" charset="0"/>
              </a:rPr>
              <a:t>Chiếc thuyền</a:t>
            </a:r>
            <a:endParaRPr lang="en-US">
              <a:latin typeface="Times New Roman" panose="02020603050405020304" charset="0"/>
              <a:cs typeface="Times New Roman" panose="02020603050405020304" charset="0"/>
            </a:endParaRPr>
          </a:p>
        </p:txBody>
      </p:sp>
      <p:sp>
        <p:nvSpPr>
          <p:cNvPr id="13" name="Rounded Rectangle 12"/>
          <p:cNvSpPr/>
          <p:nvPr/>
        </p:nvSpPr>
        <p:spPr>
          <a:xfrm>
            <a:off x="3509010" y="379857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charset="0"/>
                <a:cs typeface="Times New Roman" panose="02020603050405020304" charset="0"/>
              </a:rPr>
              <a:t>mặt trăng</a:t>
            </a:r>
            <a:endParaRPr lang="en-US">
              <a:latin typeface="Times New Roman" panose="02020603050405020304" charset="0"/>
              <a:cs typeface="Times New Roman" panose="02020603050405020304" charset="0"/>
            </a:endParaRPr>
          </a:p>
        </p:txBody>
      </p:sp>
      <p:sp>
        <p:nvSpPr>
          <p:cNvPr id="14" name="Rounded Rectangle 13"/>
          <p:cNvSpPr/>
          <p:nvPr/>
        </p:nvSpPr>
        <p:spPr>
          <a:xfrm>
            <a:off x="5578475"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charset="0"/>
                <a:cs typeface="Times New Roman" panose="02020603050405020304" charset="0"/>
              </a:rPr>
              <a:t>hạt cau</a:t>
            </a:r>
            <a:endParaRPr lang="en-US">
              <a:latin typeface="Times New Roman" panose="02020603050405020304" charset="0"/>
              <a:cs typeface="Times New Roman" panose="02020603050405020304" charset="0"/>
            </a:endParaRPr>
          </a:p>
        </p:txBody>
      </p:sp>
      <p:sp>
        <p:nvSpPr>
          <p:cNvPr id="15" name="Rounded Rectangle 14"/>
          <p:cNvSpPr/>
          <p:nvPr/>
        </p:nvSpPr>
        <p:spPr>
          <a:xfrm>
            <a:off x="755650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charset="0"/>
                <a:cs typeface="Times New Roman" panose="02020603050405020304" charset="0"/>
              </a:rPr>
              <a:t>lưỡi liềm</a:t>
            </a:r>
            <a:endParaRPr lang="en-US">
              <a:latin typeface="Times New Roman" panose="02020603050405020304" charset="0"/>
              <a:cs typeface="Times New Roman" panose="02020603050405020304" charset="0"/>
            </a:endParaRPr>
          </a:p>
        </p:txBody>
      </p:sp>
      <p:sp>
        <p:nvSpPr>
          <p:cNvPr id="16" name="Rounded Rectangle 15"/>
          <p:cNvSpPr/>
          <p:nvPr/>
        </p:nvSpPr>
        <p:spPr>
          <a:xfrm>
            <a:off x="934212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charset="0"/>
                <a:cs typeface="Times New Roman" panose="02020603050405020304" charset="0"/>
              </a:rPr>
              <a:t>cây sáo</a:t>
            </a:r>
            <a:endParaRPr lang="en-US">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3" grpId="0" bldLvl="0" animBg="1"/>
      <p:bldP spid="13" grpId="1" animBg="1"/>
      <p:bldP spid="14" grpId="0" bldLvl="0" animBg="1"/>
      <p:bldP spid="14" grpId="1" animBg="1"/>
      <p:bldP spid="15" grpId="0" bldLvl="0" animBg="1"/>
      <p:bldP spid="15" grpId="1" animBg="1"/>
      <p:bldP spid="16" grpId="0" bldLvl="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Times New Roman" panose="02020603050405020304" charset="0"/>
                <a:cs typeface="Times New Roman" panose="02020603050405020304" charset="0"/>
              </a:rPr>
              <a:t> 2 </a:t>
            </a:r>
            <a:r>
              <a:rPr lang="en-US" sz="3555" dirty="0" err="1">
                <a:latin typeface="Times New Roman" panose="02020603050405020304" charset="0"/>
                <a:cs typeface="Times New Roman" panose="02020603050405020304" charset="0"/>
              </a:rPr>
              <a:t>câu</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thơ</a:t>
            </a:r>
            <a:r>
              <a:rPr lang="en-US" sz="3555" dirty="0">
                <a:latin typeface="Times New Roman" panose="02020603050405020304" charset="0"/>
                <a:cs typeface="Times New Roman" panose="02020603050405020304" charset="0"/>
              </a:rPr>
              <a:t> </a:t>
            </a:r>
            <a:r>
              <a:rPr lang="en-US" sz="3555" b="1" dirty="0">
                <a:latin typeface="Times New Roman" panose="02020603050405020304" charset="0"/>
                <a:cs typeface="Times New Roman" panose="02020603050405020304" charset="0"/>
              </a:rPr>
              <a:t>“Sao </a:t>
            </a:r>
            <a:r>
              <a:rPr lang="en-US" sz="3555" b="1" dirty="0" err="1">
                <a:latin typeface="Times New Roman" panose="02020603050405020304" charset="0"/>
                <a:cs typeface="Times New Roman" panose="02020603050405020304" charset="0"/>
              </a:rPr>
              <a:t>trời</a:t>
            </a:r>
            <a:r>
              <a:rPr lang="en-US" sz="3555" b="1" dirty="0">
                <a:latin typeface="Times New Roman" panose="02020603050405020304" charset="0"/>
                <a:cs typeface="Times New Roman" panose="02020603050405020304" charset="0"/>
              </a:rPr>
              <a:t> </a:t>
            </a:r>
            <a:r>
              <a:rPr lang="en-US" sz="3555" b="1" dirty="0" err="1">
                <a:latin typeface="Times New Roman" panose="02020603050405020304" charset="0"/>
                <a:cs typeface="Times New Roman" panose="02020603050405020304" charset="0"/>
              </a:rPr>
              <a:t>trôi</a:t>
            </a:r>
            <a:r>
              <a:rPr lang="en-US" sz="3555" b="1" dirty="0">
                <a:latin typeface="Times New Roman" panose="02020603050405020304" charset="0"/>
                <a:cs typeface="Times New Roman" panose="02020603050405020304" charset="0"/>
              </a:rPr>
              <a:t> qua/</a:t>
            </a:r>
            <a:r>
              <a:rPr lang="en-US" sz="3555" b="1" dirty="0" err="1">
                <a:latin typeface="Times New Roman" panose="02020603050405020304" charset="0"/>
                <a:cs typeface="Times New Roman" panose="02020603050405020304" charset="0"/>
              </a:rPr>
              <a:t>Thuyền</a:t>
            </a:r>
            <a:r>
              <a:rPr lang="en-US" sz="3555" b="1" dirty="0">
                <a:latin typeface="Times New Roman" panose="02020603050405020304" charset="0"/>
                <a:cs typeface="Times New Roman" panose="02020603050405020304" charset="0"/>
              </a:rPr>
              <a:t> </a:t>
            </a:r>
            <a:r>
              <a:rPr lang="en-US" sz="3555" b="1" dirty="0" err="1">
                <a:latin typeface="Times New Roman" panose="02020603050405020304" charset="0"/>
                <a:cs typeface="Times New Roman" panose="02020603050405020304" charset="0"/>
              </a:rPr>
              <a:t>thành</a:t>
            </a:r>
            <a:r>
              <a:rPr lang="en-US" sz="3555" b="1" dirty="0">
                <a:latin typeface="Times New Roman" panose="02020603050405020304" charset="0"/>
                <a:cs typeface="Times New Roman" panose="02020603050405020304" charset="0"/>
              </a:rPr>
              <a:t> </a:t>
            </a:r>
            <a:r>
              <a:rPr lang="en-US" sz="3555" b="1" dirty="0" err="1">
                <a:latin typeface="Times New Roman" panose="02020603050405020304" charset="0"/>
                <a:cs typeface="Times New Roman" panose="02020603050405020304" charset="0"/>
              </a:rPr>
              <a:t>trăng</a:t>
            </a:r>
            <a:r>
              <a:rPr lang="en-US" sz="3555" b="1" dirty="0">
                <a:latin typeface="Times New Roman" panose="02020603050405020304" charset="0"/>
                <a:cs typeface="Times New Roman" panose="02020603050405020304" charset="0"/>
              </a:rPr>
              <a:t> </a:t>
            </a:r>
            <a:r>
              <a:rPr lang="en-US" sz="3555" b="1" dirty="0" err="1">
                <a:latin typeface="Times New Roman" panose="02020603050405020304" charset="0"/>
                <a:cs typeface="Times New Roman" panose="02020603050405020304" charset="0"/>
              </a:rPr>
              <a:t>vàng</a:t>
            </a:r>
            <a:r>
              <a:rPr lang="en-US" sz="3555" b="1"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tả</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cánh</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diều</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vào</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lúc</a:t>
            </a:r>
            <a:r>
              <a:rPr lang="en-US" sz="3555" dirty="0">
                <a:latin typeface="Times New Roman" panose="02020603050405020304" charset="0"/>
                <a:cs typeface="Times New Roman" panose="02020603050405020304" charset="0"/>
              </a:rPr>
              <a:t> </a:t>
            </a:r>
            <a:r>
              <a:rPr lang="en-US" sz="3555" dirty="0" err="1">
                <a:latin typeface="Times New Roman" panose="02020603050405020304" charset="0"/>
                <a:cs typeface="Times New Roman" panose="02020603050405020304" charset="0"/>
              </a:rPr>
              <a:t>nào</a:t>
            </a:r>
            <a:r>
              <a:rPr lang="en-US" sz="3555" dirty="0">
                <a:latin typeface="Times New Roman" panose="02020603050405020304" charset="0"/>
                <a:cs typeface="Times New Roman" panose="02020603050405020304" charset="0"/>
              </a:rPr>
              <a:t>?</a:t>
            </a:r>
            <a:endParaRPr lang="en-US" sz="3555"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739775" y="2698115"/>
            <a:ext cx="10515600" cy="4351338"/>
          </a:xfrm>
        </p:spPr>
        <p:txBody>
          <a:bodyPr/>
          <a:lstStyle/>
          <a:p>
            <a:pPr marL="0" indent="0">
              <a:buNone/>
            </a:pPr>
            <a:r>
              <a:rPr lang="en-US" sz="3600" dirty="0">
                <a:latin typeface="Times New Roman" panose="02020603050405020304" charset="0"/>
                <a:cs typeface="Times New Roman" panose="02020603050405020304" charset="0"/>
              </a:rPr>
              <a:t>a. </a:t>
            </a:r>
            <a:r>
              <a:rPr lang="en-US" sz="3600" dirty="0" err="1">
                <a:latin typeface="Times New Roman" panose="02020603050405020304" charset="0"/>
                <a:cs typeface="Times New Roman" panose="02020603050405020304" charset="0"/>
              </a:rPr>
              <a:t>Vào</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buổi</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sáng</a:t>
            </a:r>
            <a:endParaRPr lang="en-US" sz="3600" dirty="0">
              <a:latin typeface="Times New Roman" panose="02020603050405020304" charset="0"/>
              <a:cs typeface="Times New Roman" panose="02020603050405020304" charset="0"/>
            </a:endParaRPr>
          </a:p>
          <a:p>
            <a:pPr marL="0" indent="0">
              <a:buNone/>
            </a:pPr>
            <a:r>
              <a:rPr lang="en-US" sz="3600" dirty="0">
                <a:latin typeface="Times New Roman" panose="02020603050405020304" charset="0"/>
                <a:cs typeface="Times New Roman" panose="02020603050405020304" charset="0"/>
              </a:rPr>
              <a:t>b. </a:t>
            </a:r>
            <a:r>
              <a:rPr lang="en-US" sz="3600" dirty="0" err="1">
                <a:latin typeface="Times New Roman" panose="02020603050405020304" charset="0"/>
                <a:cs typeface="Times New Roman" panose="02020603050405020304" charset="0"/>
              </a:rPr>
              <a:t>Vào</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buổi</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chiều</a:t>
            </a:r>
            <a:endParaRPr lang="en-US" sz="3600" dirty="0">
              <a:latin typeface="Times New Roman" panose="02020603050405020304" charset="0"/>
              <a:cs typeface="Times New Roman" panose="02020603050405020304" charset="0"/>
            </a:endParaRPr>
          </a:p>
          <a:p>
            <a:pPr marL="0" indent="0">
              <a:buNone/>
            </a:pPr>
            <a:r>
              <a:rPr lang="en-US" sz="3600" dirty="0">
                <a:latin typeface="Times New Roman" panose="02020603050405020304" charset="0"/>
                <a:cs typeface="Times New Roman" panose="02020603050405020304" charset="0"/>
              </a:rPr>
              <a:t>c. </a:t>
            </a:r>
            <a:r>
              <a:rPr lang="en-US" sz="3600" dirty="0" err="1">
                <a:latin typeface="Times New Roman" panose="02020603050405020304" charset="0"/>
                <a:cs typeface="Times New Roman" panose="02020603050405020304" charset="0"/>
              </a:rPr>
              <a:t>Vào</a:t>
            </a:r>
            <a:r>
              <a:rPr lang="en-US" sz="3600" dirty="0">
                <a:latin typeface="Times New Roman" panose="02020603050405020304" charset="0"/>
                <a:cs typeface="Times New Roman" panose="02020603050405020304" charset="0"/>
              </a:rPr>
              <a:t> ban </a:t>
            </a:r>
            <a:r>
              <a:rPr lang="en-US" sz="3600" dirty="0" err="1">
                <a:latin typeface="Times New Roman" panose="02020603050405020304" charset="0"/>
                <a:cs typeface="Times New Roman" panose="02020603050405020304" charset="0"/>
              </a:rPr>
              <a:t>đêm</a:t>
            </a:r>
            <a:endParaRPr lang="en-US" sz="3600" dirty="0">
              <a:latin typeface="Times New Roman" panose="02020603050405020304" charset="0"/>
              <a:cs typeface="Times New Roman" panose="02020603050405020304" charset="0"/>
            </a:endParaRPr>
          </a:p>
        </p:txBody>
      </p:sp>
      <p:sp>
        <p:nvSpPr>
          <p:cNvPr id="4" name="Oval 3"/>
          <p:cNvSpPr/>
          <p:nvPr/>
        </p:nvSpPr>
        <p:spPr>
          <a:xfrm>
            <a:off x="567055" y="4067810"/>
            <a:ext cx="648970"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7631</Words>
  <Application>WPS Presentation</Application>
  <PresentationFormat>Widescreen</PresentationFormat>
  <Paragraphs>462</Paragraphs>
  <Slides>44</Slides>
  <Notes>1</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44</vt:i4>
      </vt:variant>
    </vt:vector>
  </HeadingPairs>
  <TitlesOfParts>
    <vt:vector size="72" baseType="lpstr">
      <vt:lpstr>Arial</vt:lpstr>
      <vt:lpstr>SimSun</vt:lpstr>
      <vt:lpstr>Wingdings</vt:lpstr>
      <vt:lpstr>Calibri</vt:lpstr>
      <vt:lpstr>ITC Avant Garde Std Bk</vt:lpstr>
      <vt:lpstr>Century Gothic</vt:lpstr>
      <vt:lpstr>Montserrat Medium</vt:lpstr>
      <vt:lpstr>Segoe Print</vt:lpstr>
      <vt:lpstr>Nunito</vt:lpstr>
      <vt:lpstr>Montserrat</vt:lpstr>
      <vt:lpstr>Just Another Hand</vt:lpstr>
      <vt:lpstr>Roboto</vt:lpstr>
      <vt:lpstr>Nunito SemiBold</vt:lpstr>
      <vt:lpstr>Times New Roman</vt:lpstr>
      <vt:lpstr>Arial-Rounded</vt:lpstr>
      <vt:lpstr>VNI 27 Bendigo</vt:lpstr>
      <vt:lpstr>Arial Rounded MT Bold</vt:lpstr>
      <vt:lpstr>Microsoft YaHei</vt:lpstr>
      <vt:lpstr>Arial Unicode MS</vt:lpstr>
      <vt:lpstr>HP001 5 hàng</vt:lpstr>
      <vt:lpstr>Calibri</vt:lpstr>
      <vt:lpstr>等线</vt:lpstr>
      <vt:lpstr>Arial</vt:lpstr>
      <vt:lpstr>HP001 4 hang 1 ô ly</vt:lpstr>
      <vt:lpstr>HP001 4 hàng</vt:lpstr>
      <vt:lpstr>HP001 4H</vt:lpstr>
      <vt:lpstr>1_Office Theme</vt:lpstr>
      <vt:lpstr>2_Office Theme</vt:lpstr>
      <vt:lpstr>PowerPoint 演示文稿</vt:lpstr>
      <vt:lpstr>1. Các bạn trong tranh đang chơi trò chơi gì?</vt:lpstr>
      <vt:lpstr>PowerPoint 演示文稿</vt:lpstr>
      <vt:lpstr>PowerPoint 演示文稿</vt:lpstr>
      <vt:lpstr>PowerPoint 演示文稿</vt:lpstr>
      <vt:lpstr>PowerPoint 演示文稿</vt:lpstr>
      <vt:lpstr>PowerPoint 演示文稿</vt:lpstr>
      <vt:lpstr>PowerPoint 演示文稿</vt:lpstr>
      <vt:lpstr> 2 câu thơ “Sao trời trôi qua/Thuyền thành trăng vàng” tả cánh diều vào lúc nào?</vt:lpstr>
      <vt:lpstr>3. Khổ thơ cuối muốn nói điều gì?</vt:lpstr>
      <vt:lpstr>3. Em thích nhất khổ thơ nào trong bài? Vì sao?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LỚP 1</dc:title>
  <dc:creator/>
  <cp:lastModifiedBy>admin</cp:lastModifiedBy>
  <cp:revision>272</cp:revision>
  <dcterms:created xsi:type="dcterms:W3CDTF">2020-10-01T15:34:00Z</dcterms:created>
  <dcterms:modified xsi:type="dcterms:W3CDTF">2021-12-07T05:16:57Z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1033-11.2.0.10382</vt:lpwstr>
  </property>
  <property fmtid="{D5CDD505-2E9C-101B-9397-08002B2CF9AE}" pid="3" name="ICV">
    <vt:lpwstr>83C538ACAE2D477FB4C218B00B2B3D45</vt:lpwstr>
  </property>
</Properties>
</file>