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41" r:id="rId2"/>
    <p:sldMasterId id="2147483841" r:id="rId3"/>
    <p:sldMasterId id="2147483898" r:id="rId4"/>
  </p:sldMasterIdLst>
  <p:notesMasterIdLst>
    <p:notesMasterId r:id="rId20"/>
  </p:notesMasterIdLst>
  <p:sldIdLst>
    <p:sldId id="317" r:id="rId5"/>
    <p:sldId id="318" r:id="rId6"/>
    <p:sldId id="257" r:id="rId7"/>
    <p:sldId id="262" r:id="rId8"/>
    <p:sldId id="285" r:id="rId9"/>
    <p:sldId id="339" r:id="rId10"/>
    <p:sldId id="340" r:id="rId11"/>
    <p:sldId id="361" r:id="rId12"/>
    <p:sldId id="362" r:id="rId13"/>
    <p:sldId id="342" r:id="rId14"/>
    <p:sldId id="332" r:id="rId15"/>
    <p:sldId id="343" r:id="rId16"/>
    <p:sldId id="344" r:id="rId17"/>
    <p:sldId id="363"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p:scale>
          <a:sx n="76" d="100"/>
          <a:sy n="76" d="100"/>
        </p:scale>
        <p:origin x="-504" y="6"/>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F4FF6-0C19-4085-A24B-D7CC56FA1061}" type="datetimeFigureOut">
              <a:rPr lang="en-US" smtClean="0"/>
              <a:t>13/12/2021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FED00-B1CD-41CE-8CCC-0E16A0702E6A}" type="slidenum">
              <a:rPr lang="en-US" smtClean="0"/>
              <a:t>‹#›</a:t>
            </a:fld>
            <a:endParaRPr lang="en-US"/>
          </a:p>
        </p:txBody>
      </p:sp>
    </p:spTree>
    <p:extLst>
      <p:ext uri="{BB962C8B-B14F-4D97-AF65-F5344CB8AC3E}">
        <p14:creationId xmlns:p14="http://schemas.microsoft.com/office/powerpoint/2010/main" val="108093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7</a:t>
            </a:fld>
            <a:endParaRPr lang="en-US"/>
          </a:p>
        </p:txBody>
      </p:sp>
    </p:spTree>
    <p:extLst>
      <p:ext uri="{BB962C8B-B14F-4D97-AF65-F5344CB8AC3E}">
        <p14:creationId xmlns:p14="http://schemas.microsoft.com/office/powerpoint/2010/main" val="327094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8</a:t>
            </a:fld>
            <a:endParaRPr lang="en-US"/>
          </a:p>
        </p:txBody>
      </p:sp>
    </p:spTree>
    <p:extLst>
      <p:ext uri="{BB962C8B-B14F-4D97-AF65-F5344CB8AC3E}">
        <p14:creationId xmlns:p14="http://schemas.microsoft.com/office/powerpoint/2010/main" val="237168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9</a:t>
            </a:fld>
            <a:endParaRPr lang="en-US"/>
          </a:p>
        </p:txBody>
      </p:sp>
    </p:spTree>
    <p:extLst>
      <p:ext uri="{BB962C8B-B14F-4D97-AF65-F5344CB8AC3E}">
        <p14:creationId xmlns:p14="http://schemas.microsoft.com/office/powerpoint/2010/main" val="413297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15</a:t>
            </a:fld>
            <a:endParaRPr lang="en-US"/>
          </a:p>
        </p:txBody>
      </p:sp>
    </p:spTree>
    <p:extLst>
      <p:ext uri="{BB962C8B-B14F-4D97-AF65-F5344CB8AC3E}">
        <p14:creationId xmlns:p14="http://schemas.microsoft.com/office/powerpoint/2010/main" val="366063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1522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38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405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t>13/12/2021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791912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4567510" y="2130260"/>
            <a:ext cx="3798892" cy="76134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2" name="Google Shape;92;p15"/>
          <p:cNvSpPr txBox="1">
            <a:spLocks noGrp="1"/>
          </p:cNvSpPr>
          <p:nvPr>
            <p:ph type="subTitle" idx="2"/>
          </p:nvPr>
        </p:nvSpPr>
        <p:spPr>
          <a:xfrm>
            <a:off x="4568263" y="3631225"/>
            <a:ext cx="379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3" name="Google Shape;93;p15"/>
          <p:cNvSpPr txBox="1">
            <a:spLocks noGrp="1"/>
          </p:cNvSpPr>
          <p:nvPr>
            <p:ph type="ctrTitle"/>
          </p:nvPr>
        </p:nvSpPr>
        <p:spPr>
          <a:xfrm rot="-185413">
            <a:off x="4551046" y="1879377"/>
            <a:ext cx="1929205" cy="443849"/>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4" name="Google Shape;94;p15"/>
          <p:cNvSpPr txBox="1">
            <a:spLocks noGrp="1"/>
          </p:cNvSpPr>
          <p:nvPr>
            <p:ph type="ctrTitle" idx="3"/>
          </p:nvPr>
        </p:nvSpPr>
        <p:spPr>
          <a:xfrm>
            <a:off x="4567667" y="3343015"/>
            <a:ext cx="1929200" cy="444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5" name="Google Shape;95;p15"/>
          <p:cNvSpPr txBox="1">
            <a:spLocks noGrp="1"/>
          </p:cNvSpPr>
          <p:nvPr>
            <p:ph type="subTitle" idx="4"/>
          </p:nvPr>
        </p:nvSpPr>
        <p:spPr>
          <a:xfrm rot="-273526">
            <a:off x="4488490" y="5036135"/>
            <a:ext cx="3799621" cy="76132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6" name="Google Shape;96;p15"/>
          <p:cNvSpPr txBox="1">
            <a:spLocks noGrp="1"/>
          </p:cNvSpPr>
          <p:nvPr>
            <p:ph type="ctrTitle" idx="5"/>
          </p:nvPr>
        </p:nvSpPr>
        <p:spPr>
          <a:xfrm rot="-251841">
            <a:off x="4455622" y="4825113"/>
            <a:ext cx="1929175" cy="443984"/>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7" name="Google Shape;97;p15"/>
          <p:cNvSpPr txBox="1">
            <a:spLocks noGrp="1"/>
          </p:cNvSpPr>
          <p:nvPr>
            <p:ph type="title" idx="6"/>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872998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98"/>
        <p:cNvGrpSpPr/>
        <p:nvPr/>
      </p:nvGrpSpPr>
      <p:grpSpPr>
        <a:xfrm>
          <a:off x="0" y="0"/>
          <a:ext cx="0" cy="0"/>
          <a:chOff x="0" y="0"/>
          <a:chExt cx="0" cy="0"/>
        </a:xfrm>
      </p:grpSpPr>
      <p:sp>
        <p:nvSpPr>
          <p:cNvPr id="99" name="Google Shape;99;p16"/>
          <p:cNvSpPr txBox="1">
            <a:spLocks noGrp="1"/>
          </p:cNvSpPr>
          <p:nvPr>
            <p:ph type="ctrTitle"/>
          </p:nvPr>
        </p:nvSpPr>
        <p:spPr>
          <a:xfrm>
            <a:off x="2807849"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0" name="Google Shape;100;p16"/>
          <p:cNvSpPr txBox="1">
            <a:spLocks noGrp="1"/>
          </p:cNvSpPr>
          <p:nvPr>
            <p:ph type="subTitle" idx="1"/>
          </p:nvPr>
        </p:nvSpPr>
        <p:spPr>
          <a:xfrm>
            <a:off x="2539049"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1" name="Google Shape;101;p16"/>
          <p:cNvSpPr txBox="1">
            <a:spLocks noGrp="1"/>
          </p:cNvSpPr>
          <p:nvPr>
            <p:ph type="ctrTitle" idx="2"/>
          </p:nvPr>
        </p:nvSpPr>
        <p:spPr>
          <a:xfrm>
            <a:off x="6853351"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2" name="Google Shape;102;p16"/>
          <p:cNvSpPr txBox="1">
            <a:spLocks noGrp="1"/>
          </p:cNvSpPr>
          <p:nvPr>
            <p:ph type="subTitle" idx="3"/>
          </p:nvPr>
        </p:nvSpPr>
        <p:spPr>
          <a:xfrm>
            <a:off x="6584551"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3" name="Google Shape;103;p16"/>
          <p:cNvSpPr txBox="1">
            <a:spLocks noGrp="1"/>
          </p:cNvSpPr>
          <p:nvPr>
            <p:ph type="ctrTitle" idx="4"/>
          </p:nvPr>
        </p:nvSpPr>
        <p:spPr>
          <a:xfrm>
            <a:off x="2807849"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4" name="Google Shape;104;p16"/>
          <p:cNvSpPr txBox="1">
            <a:spLocks noGrp="1"/>
          </p:cNvSpPr>
          <p:nvPr>
            <p:ph type="subTitle" idx="5"/>
          </p:nvPr>
        </p:nvSpPr>
        <p:spPr>
          <a:xfrm>
            <a:off x="2539049"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5" name="Google Shape;105;p16"/>
          <p:cNvSpPr txBox="1">
            <a:spLocks noGrp="1"/>
          </p:cNvSpPr>
          <p:nvPr>
            <p:ph type="ctrTitle" idx="6"/>
          </p:nvPr>
        </p:nvSpPr>
        <p:spPr>
          <a:xfrm>
            <a:off x="6853351"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6" name="Google Shape;106;p16"/>
          <p:cNvSpPr txBox="1">
            <a:spLocks noGrp="1"/>
          </p:cNvSpPr>
          <p:nvPr>
            <p:ph type="subTitle" idx="7"/>
          </p:nvPr>
        </p:nvSpPr>
        <p:spPr>
          <a:xfrm>
            <a:off x="6584551"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7" name="Google Shape;107;p16"/>
          <p:cNvSpPr txBox="1">
            <a:spLocks noGrp="1"/>
          </p:cNvSpPr>
          <p:nvPr>
            <p:ph type="title" idx="8"/>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108" name="Google Shape;108;p16"/>
          <p:cNvSpPr txBox="1">
            <a:spLocks noGrp="1"/>
          </p:cNvSpPr>
          <p:nvPr>
            <p:ph type="title" idx="9" hasCustomPrompt="1"/>
          </p:nvPr>
        </p:nvSpPr>
        <p:spPr>
          <a:xfrm>
            <a:off x="3441449"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09" name="Google Shape;109;p16"/>
          <p:cNvSpPr txBox="1">
            <a:spLocks noGrp="1"/>
          </p:cNvSpPr>
          <p:nvPr>
            <p:ph type="title" idx="13" hasCustomPrompt="1"/>
          </p:nvPr>
        </p:nvSpPr>
        <p:spPr>
          <a:xfrm>
            <a:off x="3441449"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0" name="Google Shape;110;p16"/>
          <p:cNvSpPr txBox="1">
            <a:spLocks noGrp="1"/>
          </p:cNvSpPr>
          <p:nvPr>
            <p:ph type="title" idx="14" hasCustomPrompt="1"/>
          </p:nvPr>
        </p:nvSpPr>
        <p:spPr>
          <a:xfrm>
            <a:off x="7486951"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1" name="Google Shape;111;p16"/>
          <p:cNvSpPr txBox="1">
            <a:spLocks noGrp="1"/>
          </p:cNvSpPr>
          <p:nvPr>
            <p:ph type="title" idx="15" hasCustomPrompt="1"/>
          </p:nvPr>
        </p:nvSpPr>
        <p:spPr>
          <a:xfrm>
            <a:off x="7486951"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Tree>
    <p:extLst>
      <p:ext uri="{BB962C8B-B14F-4D97-AF65-F5344CB8AC3E}">
        <p14:creationId xmlns:p14="http://schemas.microsoft.com/office/powerpoint/2010/main" val="298078995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6086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120371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535687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081025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t>13/12/2021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428564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059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t>13/12/2021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365913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t>13/12/2021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402247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t>13/12/2021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031611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13/12/2021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897673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13/12/2021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263815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604481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949712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94078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183186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77632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1751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479183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862302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151623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522001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542144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756118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671060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43509427"/>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8553057"/>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501631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682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9979361"/>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660684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981427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087531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6568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104948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983328-5D9C-4CDA-A4B0-8F0932BA2C1A}" type="datetimeFigureOut">
              <a:rPr lang="en-US" smtClean="0"/>
              <a:t>13/12/2021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646245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983328-5D9C-4CDA-A4B0-8F0932BA2C1A}" type="datetimeFigureOut">
              <a:rPr lang="en-US" smtClean="0"/>
              <a:t>13/12/2021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1968605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983328-5D9C-4CDA-A4B0-8F0932BA2C1A}" type="datetimeFigureOut">
              <a:rPr lang="en-US" smtClean="0"/>
              <a:t>13/12/2021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66552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4692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997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53500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85545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102486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47677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955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4586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524770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52948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80431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24175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92913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301158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22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7390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4654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91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688" r:id="rId12"/>
    <p:sldLayoutId id="2147483767" r:id="rId13"/>
    <p:sldLayoutId id="2147483793" r:id="rId14"/>
    <p:sldLayoutId id="2147483794" r:id="rId15"/>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t>13/12/2021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t>‹#›</a:t>
            </a:fld>
            <a:endParaRPr lang="en-US"/>
          </a:p>
        </p:txBody>
      </p:sp>
    </p:spTree>
    <p:extLst>
      <p:ext uri="{BB962C8B-B14F-4D97-AF65-F5344CB8AC3E}">
        <p14:creationId xmlns:p14="http://schemas.microsoft.com/office/powerpoint/2010/main" val="140946368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13/12/2021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555699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13/12/2021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361355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7" r:id="rId17"/>
    <p:sldLayoutId id="2147483673"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gif"/><Relationship Id="rId18" Type="http://schemas.openxmlformats.org/officeDocument/2006/relationships/image" Target="../media/image30.png"/><Relationship Id="rId26" Type="http://schemas.openxmlformats.org/officeDocument/2006/relationships/image" Target="../media/image35.png"/><Relationship Id="rId3" Type="http://schemas.openxmlformats.org/officeDocument/2006/relationships/image" Target="../media/image21.gif"/><Relationship Id="rId21" Type="http://schemas.openxmlformats.org/officeDocument/2006/relationships/image" Target="../media/image32.gif"/><Relationship Id="rId34" Type="http://schemas.microsoft.com/office/2007/relationships/hdphoto" Target="../media/hdphoto17.wdp"/><Relationship Id="rId7" Type="http://schemas.microsoft.com/office/2007/relationships/hdphoto" Target="../media/hdphoto6.wdp"/><Relationship Id="rId12" Type="http://schemas.openxmlformats.org/officeDocument/2006/relationships/image" Target="../media/image26.gif"/><Relationship Id="rId17" Type="http://schemas.microsoft.com/office/2007/relationships/hdphoto" Target="../media/hdphoto10.wdp"/><Relationship Id="rId25" Type="http://schemas.microsoft.com/office/2007/relationships/hdphoto" Target="../media/hdphoto13.wdp"/><Relationship Id="rId33"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29.png"/><Relationship Id="rId20" Type="http://schemas.microsoft.com/office/2007/relationships/hdphoto" Target="../media/hdphoto11.wdp"/><Relationship Id="rId29" Type="http://schemas.microsoft.com/office/2007/relationships/hdphoto" Target="../media/hdphoto15.wdp"/><Relationship Id="rId1" Type="http://schemas.openxmlformats.org/officeDocument/2006/relationships/slideLayout" Target="../slideLayouts/slideLayout17.xml"/><Relationship Id="rId6" Type="http://schemas.openxmlformats.org/officeDocument/2006/relationships/image" Target="../media/image23.png"/><Relationship Id="rId11" Type="http://schemas.microsoft.com/office/2007/relationships/hdphoto" Target="../media/hdphoto8.wdp"/><Relationship Id="rId24" Type="http://schemas.openxmlformats.org/officeDocument/2006/relationships/image" Target="../media/image34.png"/><Relationship Id="rId32" Type="http://schemas.openxmlformats.org/officeDocument/2006/relationships/image" Target="../media/image38.gif"/><Relationship Id="rId5" Type="http://schemas.microsoft.com/office/2007/relationships/hdphoto" Target="../media/hdphoto5.wdp"/><Relationship Id="rId15" Type="http://schemas.microsoft.com/office/2007/relationships/hdphoto" Target="../media/hdphoto9.wdp"/><Relationship Id="rId23" Type="http://schemas.microsoft.com/office/2007/relationships/hdphoto" Target="../media/hdphoto12.wdp"/><Relationship Id="rId28" Type="http://schemas.openxmlformats.org/officeDocument/2006/relationships/image" Target="../media/image36.png"/><Relationship Id="rId10" Type="http://schemas.openxmlformats.org/officeDocument/2006/relationships/image" Target="../media/image25.png"/><Relationship Id="rId19" Type="http://schemas.openxmlformats.org/officeDocument/2006/relationships/image" Target="../media/image31.png"/><Relationship Id="rId31" Type="http://schemas.microsoft.com/office/2007/relationships/hdphoto" Target="../media/hdphoto16.wdp"/><Relationship Id="rId4" Type="http://schemas.openxmlformats.org/officeDocument/2006/relationships/image" Target="../media/image22.png"/><Relationship Id="rId9" Type="http://schemas.microsoft.com/office/2007/relationships/hdphoto" Target="../media/hdphoto7.wdp"/><Relationship Id="rId14" Type="http://schemas.openxmlformats.org/officeDocument/2006/relationships/image" Target="../media/image28.png"/><Relationship Id="rId22" Type="http://schemas.openxmlformats.org/officeDocument/2006/relationships/image" Target="../media/image33.png"/><Relationship Id="rId27" Type="http://schemas.microsoft.com/office/2007/relationships/hdphoto" Target="../media/hdphoto14.wdp"/><Relationship Id="rId30"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4.jp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9.png"/><Relationship Id="rId17" Type="http://schemas.microsoft.com/office/2007/relationships/hdphoto" Target="../media/hdphoto1.wdp"/><Relationship Id="rId2" Type="http://schemas.openxmlformats.org/officeDocument/2006/relationships/audio" Target="../media/media1.mp3"/><Relationship Id="rId16" Type="http://schemas.openxmlformats.org/officeDocument/2006/relationships/image" Target="../media/image6.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8.png"/><Relationship Id="rId5" Type="http://schemas.openxmlformats.org/officeDocument/2006/relationships/audio" Target="NULL" TargetMode="External"/><Relationship Id="rId15" Type="http://schemas.microsoft.com/office/2007/relationships/hdphoto" Target="../media/hdphoto2.wdp"/><Relationship Id="rId10" Type="http://schemas.openxmlformats.org/officeDocument/2006/relationships/image" Target="../media/image7.png"/><Relationship Id="rId4" Type="http://schemas.openxmlformats.org/officeDocument/2006/relationships/audio" Target="../media/media2.mp3"/><Relationship Id="rId9" Type="http://schemas.openxmlformats.org/officeDocument/2006/relationships/slideLayout" Target="../slideLayouts/slideLayout17.xml"/><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6.png"/><Relationship Id="rId3" Type="http://schemas.microsoft.com/office/2007/relationships/media" Target="../media/media2.mp3"/><Relationship Id="rId7" Type="http://schemas.microsoft.com/office/2007/relationships/media" Target="../media/media4.mp3"/><Relationship Id="rId12" Type="http://schemas.microsoft.com/office/2007/relationships/hdphoto" Target="../media/hdphoto3.wdp"/><Relationship Id="rId2" Type="http://schemas.openxmlformats.org/officeDocument/2006/relationships/audio" Target="../media/media1.mp3"/><Relationship Id="rId16" Type="http://schemas.openxmlformats.org/officeDocument/2006/relationships/image" Target="../media/image9.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12.png"/><Relationship Id="rId5" Type="http://schemas.openxmlformats.org/officeDocument/2006/relationships/audio" Target="NULL" TargetMode="External"/><Relationship Id="rId1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slideLayout" Target="../slideLayouts/slideLayout17.xml"/><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4.jp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9.png"/><Relationship Id="rId17" Type="http://schemas.microsoft.com/office/2007/relationships/hdphoto" Target="../media/hdphoto1.wdp"/><Relationship Id="rId2" Type="http://schemas.openxmlformats.org/officeDocument/2006/relationships/audio" Target="../media/media1.mp3"/><Relationship Id="rId16" Type="http://schemas.openxmlformats.org/officeDocument/2006/relationships/image" Target="../media/image6.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8.png"/><Relationship Id="rId5" Type="http://schemas.openxmlformats.org/officeDocument/2006/relationships/audio" Target="NULL" TargetMode="External"/><Relationship Id="rId15" Type="http://schemas.microsoft.com/office/2007/relationships/hdphoto" Target="../media/hdphoto4.wdp"/><Relationship Id="rId10"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slideLayout" Target="../slideLayouts/slideLayout17.xml"/><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505200"/>
            <a:ext cx="12420600" cy="3327400"/>
          </a:xfrm>
          <a:prstGeom prst="rect">
            <a:avLst/>
          </a:prstGeom>
        </p:spPr>
      </p:pic>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0124" r="-2133" b="21481"/>
          <a:stretch/>
        </p:blipFill>
        <p:spPr bwMode="auto">
          <a:xfrm>
            <a:off x="0" y="-217956"/>
            <a:ext cx="12725400" cy="428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p:blipFill>
        <p:spPr bwMode="auto">
          <a:xfrm>
            <a:off x="3965536" y="3472269"/>
            <a:ext cx="4489528" cy="359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387564" y="787243"/>
            <a:ext cx="3950271"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FF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noProof="0" dirty="0">
                <a:ln>
                  <a:noFill/>
                </a:ln>
                <a:solidFill>
                  <a:srgbClr val="FFFF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noProof="0" dirty="0" err="1">
                <a:ln>
                  <a:noFill/>
                </a:ln>
                <a:solidFill>
                  <a:srgbClr val="FFFF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FF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extLst>
      <p:ext uri="{BB962C8B-B14F-4D97-AF65-F5344CB8AC3E}">
        <p14:creationId xmlns:p14="http://schemas.microsoft.com/office/powerpoint/2010/main" val="2476171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45B1592-40D3-4F68-B8C0-7B2396E5707A}"/>
              </a:ext>
            </a:extLst>
          </p:cNvPr>
          <p:cNvSpPr txBox="1"/>
          <p:nvPr/>
        </p:nvSpPr>
        <p:spPr>
          <a:xfrm>
            <a:off x="866898" y="498763"/>
            <a:ext cx="9260328" cy="523220"/>
          </a:xfrm>
          <a:prstGeom prst="rect">
            <a:avLst/>
          </a:prstGeom>
          <a:noFill/>
        </p:spPr>
        <p:txBody>
          <a:bodyPr wrap="square" rtlCol="0">
            <a:spAutoFit/>
          </a:bodyPr>
          <a:lstStyle/>
          <a:p>
            <a:pPr lvl="0"/>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3.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đặt</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dấu</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phẩy</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vị</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trí</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in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nghiêng</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 xmlns:a16="http://schemas.microsoft.com/office/drawing/2014/main" id="{2968AE5D-9841-4A09-8F69-4875D4664055}"/>
              </a:ext>
            </a:extLst>
          </p:cNvPr>
          <p:cNvPicPr>
            <a:picLocks noChangeAspect="1"/>
          </p:cNvPicPr>
          <p:nvPr/>
        </p:nvPicPr>
        <p:blipFill>
          <a:blip r:embed="rId3"/>
          <a:stretch>
            <a:fillRect/>
          </a:stretch>
        </p:blipFill>
        <p:spPr>
          <a:xfrm>
            <a:off x="866898" y="1805089"/>
            <a:ext cx="8305800" cy="1190625"/>
          </a:xfrm>
          <a:prstGeom prst="rect">
            <a:avLst/>
          </a:prstGeom>
        </p:spPr>
      </p:pic>
      <p:sp>
        <p:nvSpPr>
          <p:cNvPr id="5" name="TextBox 4">
            <a:extLst>
              <a:ext uri="{FF2B5EF4-FFF2-40B4-BE49-F238E27FC236}">
                <a16:creationId xmlns="" xmlns:a16="http://schemas.microsoft.com/office/drawing/2014/main" id="{28B86FCF-A59C-49FA-B6F6-F477B07FB418}"/>
              </a:ext>
            </a:extLst>
          </p:cNvPr>
          <p:cNvSpPr txBox="1"/>
          <p:nvPr/>
        </p:nvSpPr>
        <p:spPr>
          <a:xfrm>
            <a:off x="1113685" y="3193025"/>
            <a:ext cx="8397216" cy="1754326"/>
          </a:xfrm>
          <a:prstGeom prst="rect">
            <a:avLst/>
          </a:prstGeom>
          <a:noFill/>
        </p:spPr>
        <p:txBody>
          <a:bodyPr wrap="square" rtlCol="0">
            <a:spAutoFit/>
          </a:bodyPr>
          <a:lstStyle/>
          <a:p>
            <a:pPr lvl="0"/>
            <a:r>
              <a:rPr lang="en-US" sz="3600" i="1" smtClean="0">
                <a:latin typeface="Times New Roman" pitchFamily="18" charset="0"/>
                <a:ea typeface="Arial-Rounded" panose="020B0500000000000000" pitchFamily="34" charset="0"/>
                <a:cs typeface="Times New Roman" pitchFamily="18" charset="0"/>
              </a:rPr>
              <a:t>   C</a:t>
            </a:r>
            <a:r>
              <a:rPr lang="vi-VN" sz="3600" i="1" dirty="0">
                <a:latin typeface="Times New Roman" pitchFamily="18" charset="0"/>
                <a:ea typeface="Arial-Rounded" panose="020B0500000000000000" pitchFamily="34" charset="0"/>
                <a:cs typeface="Times New Roman" pitchFamily="18" charset="0"/>
              </a:rPr>
              <a:t>hi nhận được bao nhiêu là quà: búp bê</a:t>
            </a:r>
            <a:r>
              <a:rPr lang="vi-VN" sz="3600" b="1" i="1" dirty="0">
                <a:solidFill>
                  <a:srgbClr val="FF0000"/>
                </a:solidFill>
                <a:latin typeface="Times New Roman" pitchFamily="18" charset="0"/>
                <a:ea typeface="Arial-Rounded" panose="020B0500000000000000" pitchFamily="34" charset="0"/>
                <a:cs typeface="Times New Roman" pitchFamily="18" charset="0"/>
              </a:rPr>
              <a:t>,</a:t>
            </a:r>
            <a:r>
              <a:rPr lang="vi-VN" sz="3600" b="1" i="1" dirty="0">
                <a:latin typeface="Times New Roman" pitchFamily="18" charset="0"/>
                <a:ea typeface="Arial-Rounded" panose="020B0500000000000000" pitchFamily="34" charset="0"/>
                <a:cs typeface="Times New Roman" pitchFamily="18" charset="0"/>
              </a:rPr>
              <a:t> </a:t>
            </a:r>
            <a:r>
              <a:rPr lang="vi-VN" sz="3600" i="1" dirty="0">
                <a:latin typeface="Times New Roman" pitchFamily="18" charset="0"/>
                <a:ea typeface="Arial-Rounded" panose="020B0500000000000000" pitchFamily="34" charset="0"/>
                <a:cs typeface="Times New Roman" pitchFamily="18" charset="0"/>
              </a:rPr>
              <a:t>hộp đựng bút</a:t>
            </a:r>
            <a:r>
              <a:rPr lang="vi-VN" sz="3600" b="1" i="1" dirty="0">
                <a:solidFill>
                  <a:srgbClr val="FF0000"/>
                </a:solidFill>
                <a:latin typeface="Times New Roman" pitchFamily="18" charset="0"/>
                <a:ea typeface="Arial-Rounded" panose="020B0500000000000000" pitchFamily="34" charset="0"/>
                <a:cs typeface="Times New Roman" pitchFamily="18" charset="0"/>
              </a:rPr>
              <a:t>,</a:t>
            </a:r>
            <a:r>
              <a:rPr lang="vi-VN" sz="3600" i="1" dirty="0">
                <a:latin typeface="Times New Roman" pitchFamily="18" charset="0"/>
                <a:ea typeface="Arial-Rounded" panose="020B0500000000000000" pitchFamily="34" charset="0"/>
                <a:cs typeface="Times New Roman" pitchFamily="18" charset="0"/>
              </a:rPr>
              <a:t> đồng hồ báo thức và chiếc nơ hồng</a:t>
            </a:r>
            <a:r>
              <a:rPr lang="en-US" sz="3600" i="1" dirty="0">
                <a:latin typeface="Times New Roman" pitchFamily="18" charset="0"/>
                <a:ea typeface="Arial-Rounded" panose="020B0500000000000000" pitchFamily="34" charset="0"/>
                <a:cs typeface="Times New Roman" pitchFamily="18" charset="0"/>
              </a:rPr>
              <a:t>.</a:t>
            </a:r>
            <a:endParaRPr kumimoji="0" lang="en-US" sz="3600" b="0" i="1"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52781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9944" y="488515"/>
            <a:ext cx="2041743" cy="523220"/>
          </a:xfrm>
          <a:prstGeom prst="rect">
            <a:avLst/>
          </a:prstGeom>
          <a:noFill/>
        </p:spPr>
        <p:txBody>
          <a:bodyPr wrap="square" rtlCol="0">
            <a:spAutoFit/>
          </a:bodyPr>
          <a:lstStyle/>
          <a:p>
            <a:r>
              <a:rPr lang="en-US" sz="2800" smtClean="0">
                <a:solidFill>
                  <a:srgbClr val="0070C0"/>
                </a:solidFill>
                <a:latin typeface="Times New Roman" pitchFamily="18" charset="0"/>
                <a:cs typeface="Times New Roman" pitchFamily="18" charset="0"/>
              </a:rPr>
              <a:t>Tiếng Việt</a:t>
            </a:r>
            <a:endParaRPr lang="en-US" sz="2800">
              <a:solidFill>
                <a:srgbClr val="0070C0"/>
              </a:solidFill>
              <a:latin typeface="Times New Roman" pitchFamily="18" charset="0"/>
              <a:cs typeface="Times New Roman" pitchFamily="18" charset="0"/>
            </a:endParaRPr>
          </a:p>
        </p:txBody>
      </p:sp>
      <p:sp>
        <p:nvSpPr>
          <p:cNvPr id="4" name="Rectangle 3"/>
          <p:cNvSpPr/>
          <p:nvPr/>
        </p:nvSpPr>
        <p:spPr>
          <a:xfrm>
            <a:off x="1697290" y="1102383"/>
            <a:ext cx="4812087" cy="646331"/>
          </a:xfrm>
          <a:prstGeom prst="rect">
            <a:avLst/>
          </a:prstGeom>
        </p:spPr>
        <p:txBody>
          <a:bodyPr wrap="none">
            <a:spAutoFit/>
          </a:bodyPr>
          <a:lstStyle/>
          <a:p>
            <a:r>
              <a:rPr lang="en-US" sz="3600" smtClean="0">
                <a:solidFill>
                  <a:srgbClr val="FF0000"/>
                </a:solidFill>
                <a:latin typeface="Times New Roman" pitchFamily="18" charset="0"/>
                <a:cs typeface="Times New Roman" pitchFamily="18" charset="0"/>
              </a:rPr>
              <a:t>Viết đoạn văn tả đồ chơi.</a:t>
            </a:r>
            <a:endParaRPr lang="en-US" sz="3600">
              <a:solidFill>
                <a:srgbClr val="FF0000"/>
              </a:solidFill>
              <a:latin typeface="Times New Roman" pitchFamily="18" charset="0"/>
              <a:cs typeface="Times New Roman" pitchFamily="18" charset="0"/>
            </a:endParaRPr>
          </a:p>
        </p:txBody>
      </p:sp>
      <p:sp>
        <p:nvSpPr>
          <p:cNvPr id="6" name="TextBox 5"/>
          <p:cNvSpPr txBox="1"/>
          <p:nvPr/>
        </p:nvSpPr>
        <p:spPr>
          <a:xfrm>
            <a:off x="250521" y="212942"/>
            <a:ext cx="1446769" cy="369332"/>
          </a:xfrm>
          <a:prstGeom prst="rect">
            <a:avLst/>
          </a:prstGeom>
          <a:noFill/>
          <a:ln>
            <a:solidFill>
              <a:srgbClr val="00B050"/>
            </a:solidFill>
          </a:ln>
        </p:spPr>
        <p:txBody>
          <a:bodyPr wrap="square" rtlCol="0">
            <a:spAutoFit/>
          </a:bodyPr>
          <a:lstStyle/>
          <a:p>
            <a:r>
              <a:rPr lang="en-US" smtClean="0"/>
              <a:t>SGK/107</a:t>
            </a:r>
            <a:endParaRPr lang="en-US"/>
          </a:p>
        </p:txBody>
      </p:sp>
    </p:spTree>
    <p:extLst>
      <p:ext uri="{BB962C8B-B14F-4D97-AF65-F5344CB8AC3E}">
        <p14:creationId xmlns:p14="http://schemas.microsoft.com/office/powerpoint/2010/main" val="3332309530"/>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E75DE17-A914-443D-86F5-DDAAAFA85F39}"/>
              </a:ext>
            </a:extLst>
          </p:cNvPr>
          <p:cNvSpPr txBox="1"/>
          <p:nvPr/>
        </p:nvSpPr>
        <p:spPr>
          <a:xfrm>
            <a:off x="839244" y="2235542"/>
            <a:ext cx="8956109" cy="1200329"/>
          </a:xfrm>
          <a:prstGeom prst="rect">
            <a:avLst/>
          </a:prstGeom>
          <a:noFill/>
        </p:spPr>
        <p:txBody>
          <a:bodyPr wrap="square" rtlCol="0">
            <a:spAutoFit/>
          </a:bodyPr>
          <a:lstStyle/>
          <a:p>
            <a:pPr marL="742950" indent="-742950" algn="ctr">
              <a:buAutoNum type="arabicPeriod"/>
            </a:pPr>
            <a:r>
              <a:rPr lang="vi-VN" sz="3600" b="1" i="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 </a:t>
            </a:r>
            <a:r>
              <a:rPr lang="vi-VN"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tên những đồ chơi của </a:t>
            </a:r>
            <a:r>
              <a:rPr lang="vi-VN" sz="3600" b="1" i="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vi-VN" sz="3600" b="1" i="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b="1" i="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ctr"/>
            <a:r>
              <a:rPr lang="vi-VN" sz="3600" b="1" i="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thích đồ chơi nào nhất? Vì sao?</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4246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70D5FA5-A0C9-4CCE-ACA2-E2F5E02C7A87}"/>
              </a:ext>
            </a:extLst>
          </p:cNvPr>
          <p:cNvSpPr txBox="1"/>
          <p:nvPr/>
        </p:nvSpPr>
        <p:spPr>
          <a:xfrm>
            <a:off x="1603166" y="0"/>
            <a:ext cx="8775865" cy="584775"/>
          </a:xfrm>
          <a:prstGeom prst="rect">
            <a:avLst/>
          </a:prstGeom>
          <a:noFill/>
        </p:spPr>
        <p:txBody>
          <a:bodyPr wrap="square" rtlCol="0">
            <a:spAutoFit/>
          </a:bodyPr>
          <a:lstStyle/>
          <a:p>
            <a:pPr algn="just"/>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 Viết 3 - 4 câu tả một đồ chơi của 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 xmlns:a16="http://schemas.microsoft.com/office/drawing/2014/main" id="{28E84E7E-4B8D-42AC-A3B9-B64F68E24C15}"/>
              </a:ext>
            </a:extLst>
          </p:cNvPr>
          <p:cNvSpPr/>
          <p:nvPr/>
        </p:nvSpPr>
        <p:spPr>
          <a:xfrm>
            <a:off x="1152395" y="4296698"/>
            <a:ext cx="9505954" cy="21002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0" i="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 xmlns:a16="http://schemas.microsoft.com/office/drawing/2014/main" id="{B620FDAA-EC91-4D30-94BC-C15B19C9CD1B}"/>
              </a:ext>
            </a:extLst>
          </p:cNvPr>
          <p:cNvPicPr>
            <a:picLocks noChangeAspect="1"/>
          </p:cNvPicPr>
          <p:nvPr/>
        </p:nvPicPr>
        <p:blipFill>
          <a:blip r:embed="rId2"/>
          <a:stretch>
            <a:fillRect/>
          </a:stretch>
        </p:blipFill>
        <p:spPr>
          <a:xfrm>
            <a:off x="1323848" y="567281"/>
            <a:ext cx="9334500" cy="2965059"/>
          </a:xfrm>
          <a:prstGeom prst="rect">
            <a:avLst/>
          </a:prstGeom>
        </p:spPr>
      </p:pic>
      <p:cxnSp>
        <p:nvCxnSpPr>
          <p:cNvPr id="6" name="Straight Connector 5"/>
          <p:cNvCxnSpPr/>
          <p:nvPr/>
        </p:nvCxnSpPr>
        <p:spPr>
          <a:xfrm flipH="1">
            <a:off x="1139868" y="4296698"/>
            <a:ext cx="12527" cy="22418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52395" y="6538586"/>
            <a:ext cx="950595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45908" y="3717006"/>
            <a:ext cx="1528175" cy="523220"/>
          </a:xfrm>
          <a:prstGeom prst="rect">
            <a:avLst/>
          </a:prstGeom>
          <a:noFill/>
        </p:spPr>
        <p:txBody>
          <a:bodyPr wrap="square" rtlCol="0">
            <a:spAutoFit/>
          </a:bodyPr>
          <a:lstStyle/>
          <a:p>
            <a:r>
              <a:rPr lang="en-US" sz="2800" smtClean="0">
                <a:latin typeface="Times New Roman" pitchFamily="18" charset="0"/>
                <a:cs typeface="Times New Roman" pitchFamily="18" charset="0"/>
              </a:rPr>
              <a:t>Bài làm:</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89492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7551" y="1424494"/>
            <a:ext cx="8254652" cy="3539430"/>
          </a:xfrm>
          <a:prstGeom prst="rect">
            <a:avLst/>
          </a:prstGeom>
        </p:spPr>
        <p:txBody>
          <a:bodyPr wrap="square">
            <a:spAutoFit/>
          </a:bodyPr>
          <a:lstStyle/>
          <a:p>
            <a:pPr algn="just"/>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Hôm </a:t>
            </a:r>
            <a:r>
              <a:rPr lang="vi-VN" sz="3200">
                <a:latin typeface="Times New Roman" pitchFamily="18" charset="0"/>
                <a:cs typeface="Times New Roman" pitchFamily="18" charset="0"/>
              </a:rPr>
              <a:t>qua, bố mua cho em một chiếc ô tô điều khiển từ xa. Chiếc ô tô to như bàn tay của bố, sơn đỏ tươi, còn có cả hình tia chớp ở thân xe nữa. Điều khiển xe là một hộp đen, to như hộp phấn, có bốn nút bấm cho xe di chuyển theo các hướng khác nhau. Em thích món đồ chơi này </a:t>
            </a:r>
            <a:r>
              <a:rPr lang="vi-VN" sz="3200" smtClean="0">
                <a:latin typeface="Times New Roman" pitchFamily="18" charset="0"/>
                <a:cs typeface="Times New Roman" pitchFamily="18" charset="0"/>
              </a:rPr>
              <a:t>lắm.</a:t>
            </a:r>
            <a:r>
              <a:rPr lang="en-US" sz="3200" smtClean="0">
                <a:latin typeface="Times New Roman" pitchFamily="18" charset="0"/>
                <a:cs typeface="Times New Roman" pitchFamily="18" charset="0"/>
              </a:rPr>
              <a:t>Em hứa sẽ giữ gìn nó thật cẩn thận.</a:t>
            </a:r>
            <a:endParaRPr lang="en-US" sz="3200">
              <a:latin typeface="Times New Roman" pitchFamily="18" charset="0"/>
              <a:cs typeface="Times New Roman" pitchFamily="18" charset="0"/>
            </a:endParaRPr>
          </a:p>
        </p:txBody>
      </p:sp>
      <p:cxnSp>
        <p:nvCxnSpPr>
          <p:cNvPr id="3" name="Straight Connector 2"/>
          <p:cNvCxnSpPr/>
          <p:nvPr/>
        </p:nvCxnSpPr>
        <p:spPr>
          <a:xfrm flipH="1">
            <a:off x="1077238" y="1424494"/>
            <a:ext cx="12526" cy="353943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064712" y="4963924"/>
            <a:ext cx="950595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958225" y="1023910"/>
            <a:ext cx="1528175" cy="523220"/>
          </a:xfrm>
          <a:prstGeom prst="rect">
            <a:avLst/>
          </a:prstGeom>
          <a:noFill/>
        </p:spPr>
        <p:txBody>
          <a:bodyPr wrap="square" rtlCol="0">
            <a:spAutoFit/>
          </a:bodyPr>
          <a:lstStyle/>
          <a:p>
            <a:r>
              <a:rPr lang="en-US" sz="2800" smtClean="0">
                <a:latin typeface="Times New Roman" pitchFamily="18" charset="0"/>
                <a:cs typeface="Times New Roman" pitchFamily="18" charset="0"/>
              </a:rPr>
              <a:t>Bài làm:</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280426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34636"/>
            <a:ext cx="4038600" cy="3657600"/>
          </a:xfrm>
          <a:prstGeom prst="rect">
            <a:avLst/>
          </a:prstGeom>
        </p:spPr>
      </p:pic>
      <p:pic>
        <p:nvPicPr>
          <p:cNvPr id="10" name="Picture 9"/>
          <p:cNvPicPr>
            <a:picLocks noChangeAspect="1"/>
          </p:cNvPicPr>
          <p:nvPr/>
        </p:nvPicPr>
        <p:blipFill rotWithShape="1">
          <a:blip r:embed="rId8" cstate="hqprint">
            <a:extLst>
              <a:ext uri="{BEBA8EAE-BF5A-486C-A8C5-ECC9F3942E4B}">
                <a14:imgProps xmlns:a14="http://schemas.microsoft.com/office/drawing/2010/main">
                  <a14:imgLayer r:embed="rId9">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6">
            <a:extLst>
              <a:ext uri="{BEBA8EAE-BF5A-486C-A8C5-ECC9F3942E4B}">
                <a14:imgProps xmlns:a14="http://schemas.microsoft.com/office/drawing/2010/main">
                  <a14:imgLayer r:embed="rId17">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8">
            <a:extLst>
              <a:ext uri="{BEBA8EAE-BF5A-486C-A8C5-ECC9F3942E4B}">
                <a14:imgProps xmlns:a14="http://schemas.microsoft.com/office/drawing/2010/main">
                  <a14:imgLayer r:embed="rId17">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9" cstate="print">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22" cstate="print">
            <a:extLst>
              <a:ext uri="{BEBA8EAE-BF5A-486C-A8C5-ECC9F3942E4B}">
                <a14:imgProps xmlns:a14="http://schemas.microsoft.com/office/drawing/2010/main">
                  <a14:imgLayer r:embed="rId23">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4" cstate="print">
            <a:extLst>
              <a:ext uri="{BEBA8EAE-BF5A-486C-A8C5-ECC9F3942E4B}">
                <a14:imgProps xmlns:a14="http://schemas.microsoft.com/office/drawing/2010/main">
                  <a14:imgLayer r:embed="rId25">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6" cstate="print">
            <a:extLst>
              <a:ext uri="{BEBA8EAE-BF5A-486C-A8C5-ECC9F3942E4B}">
                <a14:imgProps xmlns:a14="http://schemas.microsoft.com/office/drawing/2010/main">
                  <a14:imgLayer r:embed="rId27">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8">
            <a:extLst>
              <a:ext uri="{BEBA8EAE-BF5A-486C-A8C5-ECC9F3942E4B}">
                <a14:imgProps xmlns:a14="http://schemas.microsoft.com/office/drawing/2010/main">
                  <a14:imgLayer r:embed="rId29">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Hẹn</a:t>
            </a:r>
            <a:r>
              <a:rPr kumimoji="0" lang="en-US" sz="5400" b="1" i="0" u="none" strike="noStrike" kern="1200" cap="none" spc="0" normalizeH="0" noProof="0"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gặp </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lại các bạn ở bài sau nhé</a:t>
            </a:r>
          </a:p>
        </p:txBody>
      </p:sp>
      <p:pic>
        <p:nvPicPr>
          <p:cNvPr id="28" name="Picture 27"/>
          <p:cNvPicPr>
            <a:picLocks noChangeAspect="1"/>
          </p:cNvPicPr>
          <p:nvPr/>
        </p:nvPicPr>
        <p:blipFill>
          <a:blip r:embed="rId30">
            <a:extLst>
              <a:ext uri="{BEBA8EAE-BF5A-486C-A8C5-ECC9F3942E4B}">
                <a14:imgProps xmlns:a14="http://schemas.microsoft.com/office/drawing/2010/main">
                  <a14:imgLayer r:embed="rId31">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675385" y="1033966"/>
            <a:ext cx="1070829" cy="1175834"/>
          </a:xfrm>
          <a:prstGeom prst="rect">
            <a:avLst/>
          </a:prstGeom>
        </p:spPr>
      </p:pic>
      <p:pic>
        <p:nvPicPr>
          <p:cNvPr id="30" name="Picture 29"/>
          <p:cNvPicPr>
            <a:picLocks noChangeAspect="1"/>
          </p:cNvPicPr>
          <p:nvPr/>
        </p:nvPicPr>
        <p:blipFill>
          <a:blip r:embed="rId33">
            <a:extLst>
              <a:ext uri="{BEBA8EAE-BF5A-486C-A8C5-ECC9F3942E4B}">
                <a14:imgProps xmlns:a14="http://schemas.microsoft.com/office/drawing/2010/main">
                  <a14:imgLayer r:embed="rId34">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r="-3355" b="25080"/>
          <a:stretch/>
        </p:blipFill>
        <p:spPr bwMode="auto">
          <a:xfrm>
            <a:off x="0" y="2"/>
            <a:ext cx="12649200"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941207" y="152402"/>
            <a:ext cx="9155240" cy="1142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324100" y="1485900"/>
            <a:ext cx="609600" cy="609600"/>
          </a:xfrm>
          <a:prstGeom prst="rect">
            <a:avLst/>
          </a:prstGeom>
        </p:spPr>
      </p:pic>
      <p:pic>
        <p:nvPicPr>
          <p:cNvPr id="16" name="Bus Horn sound effect">
            <a:hlinkClick r:id="" action="ppaction://media"/>
            <a:extLst>
              <a:ext uri="{FF2B5EF4-FFF2-40B4-BE49-F238E27FC236}">
                <a16:creationId xmlns="" xmlns:a16="http://schemas.microsoft.com/office/drawing/2014/main" id="{C0812635-EA3E-49A2-8AE6-8D2DE40ECDCB}"/>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4871378" y="7010400"/>
            <a:ext cx="609600" cy="609600"/>
          </a:xfrm>
          <a:prstGeom prst="rect">
            <a:avLst/>
          </a:prstGeom>
        </p:spPr>
      </p:pic>
      <p:pic>
        <p:nvPicPr>
          <p:cNvPr id="18" name="Bus Sound Effects">
            <a:hlinkClick r:id="" action="ppaction://media"/>
            <a:extLst>
              <a:ext uri="{FF2B5EF4-FFF2-40B4-BE49-F238E27FC236}">
                <a16:creationId xmlns="" xmlns:a16="http://schemas.microsoft.com/office/drawing/2014/main" id="{B4F5C31A-1602-4858-B05B-92D3530B5518}"/>
              </a:ext>
            </a:extLst>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2"/>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4953000" y="2819400"/>
            <a:ext cx="609600" cy="60960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572001"/>
            <a:ext cx="12191999" cy="2285999"/>
          </a:xfrm>
          <a:prstGeom prst="rect">
            <a:avLst/>
          </a:prstGeom>
        </p:spPr>
      </p:pic>
      <p:pic>
        <p:nvPicPr>
          <p:cNvPr id="7170" name="Picture 2"/>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100000" l="6267" r="94278"/>
                    </a14:imgEffect>
                  </a14:imgLayer>
                </a14:imgProps>
              </a:ext>
              <a:ext uri="{28A0092B-C50C-407E-A947-70E740481C1C}">
                <a14:useLocalDpi xmlns:a14="http://schemas.microsoft.com/office/drawing/2010/main" val="0"/>
              </a:ext>
            </a:extLst>
          </a:blip>
          <a:srcRect b="7805"/>
          <a:stretch/>
        </p:blipFill>
        <p:spPr bwMode="auto">
          <a:xfrm>
            <a:off x="2362199" y="2362200"/>
            <a:ext cx="1830153" cy="248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p:blipFill>
        <p:spPr bwMode="auto">
          <a:xfrm>
            <a:off x="10287000" y="2362201"/>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09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170"/>
                                        </p:tgtEl>
                                        <p:attrNameLst>
                                          <p:attrName>r</p:attrName>
                                        </p:attrNameLst>
                                      </p:cBhvr>
                                    </p:animRot>
                                    <p:animRot by="-240000">
                                      <p:cBhvr>
                                        <p:cTn id="7" dur="600" fill="hold">
                                          <p:stCondLst>
                                            <p:cond delay="600"/>
                                          </p:stCondLst>
                                        </p:cTn>
                                        <p:tgtEl>
                                          <p:spTgt spid="7170"/>
                                        </p:tgtEl>
                                        <p:attrNameLst>
                                          <p:attrName>r</p:attrName>
                                        </p:attrNameLst>
                                      </p:cBhvr>
                                    </p:animRot>
                                    <p:animRot by="240000">
                                      <p:cBhvr>
                                        <p:cTn id="8" dur="600" fill="hold">
                                          <p:stCondLst>
                                            <p:cond delay="1200"/>
                                          </p:stCondLst>
                                        </p:cTn>
                                        <p:tgtEl>
                                          <p:spTgt spid="7170"/>
                                        </p:tgtEl>
                                        <p:attrNameLst>
                                          <p:attrName>r</p:attrName>
                                        </p:attrNameLst>
                                      </p:cBhvr>
                                    </p:animRot>
                                    <p:animRot by="-240000">
                                      <p:cBhvr>
                                        <p:cTn id="9" dur="600" fill="hold">
                                          <p:stCondLst>
                                            <p:cond delay="1800"/>
                                          </p:stCondLst>
                                        </p:cTn>
                                        <p:tgtEl>
                                          <p:spTgt spid="7170"/>
                                        </p:tgtEl>
                                        <p:attrNameLst>
                                          <p:attrName>r</p:attrName>
                                        </p:attrNameLst>
                                      </p:cBhvr>
                                    </p:animRot>
                                    <p:animRot by="120000">
                                      <p:cBhvr>
                                        <p:cTn id="10" dur="600" fill="hold">
                                          <p:stCondLst>
                                            <p:cond delay="2400"/>
                                          </p:stCondLst>
                                        </p:cTn>
                                        <p:tgtEl>
                                          <p:spTgt spid="7170"/>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3.33333E-6 -1.48148E-6 L -0.68334 0.00324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0584" fill="hold"/>
                                        <p:tgtEl>
                                          <p:spTgt spid="4"/>
                                        </p:tgtEl>
                                      </p:cBhvr>
                                    </p:cmd>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0584" fill="hold"/>
                                        <p:tgtEl>
                                          <p:spTgt spid="14"/>
                                        </p:tgtEl>
                                      </p:cBhvr>
                                    </p:cmd>
                                  </p:childTnLst>
                                </p:cTn>
                              </p:par>
                              <p:par>
                                <p:cTn id="28" presetID="1" presetClass="mediacall" presetSubtype="0" fill="hold" nodeType="withEffect">
                                  <p:stCondLst>
                                    <p:cond delay="0"/>
                                  </p:stCondLst>
                                  <p:childTnLst>
                                    <p:cmd type="call" cmd="playFrom(0.0)">
                                      <p:cBhvr>
                                        <p:cTn id="29" dur="9027" fill="hold"/>
                                        <p:tgtEl>
                                          <p:spTgt spid="8"/>
                                        </p:tgtEl>
                                      </p:cBhvr>
                                    </p:cmd>
                                  </p:childTnLst>
                                </p:cTn>
                              </p:par>
                              <p:par>
                                <p:cTn id="30" presetID="63" presetClass="path" presetSubtype="0" accel="50000" decel="50000" fill="hold" nodeType="withEffect">
                                  <p:stCondLst>
                                    <p:cond delay="0"/>
                                  </p:stCondLst>
                                  <p:childTnLst>
                                    <p:animMotion origin="layout" path="M 0 0 L 0.25 0 E" pathEditMode="relative" ptsTypes="">
                                      <p:cBhvr>
                                        <p:cTn id="31" dur="2000" fill="hold"/>
                                        <p:tgtEl>
                                          <p:spTgt spid="7170"/>
                                        </p:tgtEl>
                                        <p:attrNameLst>
                                          <p:attrName>ppt_x</p:attrName>
                                          <p:attrName>ppt_y</p:attrName>
                                        </p:attrNameLst>
                                      </p:cBhvr>
                                    </p:animMotion>
                                  </p:childTnLst>
                                </p:cTn>
                              </p:par>
                            </p:childTnLst>
                          </p:cTn>
                        </p:par>
                        <p:par>
                          <p:cTn id="32" fill="hold">
                            <p:stCondLst>
                              <p:cond delay="10584"/>
                            </p:stCondLst>
                            <p:childTnLst>
                              <p:par>
                                <p:cTn id="33" presetID="53" presetClass="exit" presetSubtype="32" fill="hold" nodeType="afterEffect">
                                  <p:stCondLst>
                                    <p:cond delay="0"/>
                                  </p:stCondLst>
                                  <p:childTnLst>
                                    <p:anim calcmode="lin" valueType="num">
                                      <p:cBhvr>
                                        <p:cTn id="34" dur="500"/>
                                        <p:tgtEl>
                                          <p:spTgt spid="7170"/>
                                        </p:tgtEl>
                                        <p:attrNameLst>
                                          <p:attrName>ppt_w</p:attrName>
                                        </p:attrNameLst>
                                      </p:cBhvr>
                                      <p:tavLst>
                                        <p:tav tm="0">
                                          <p:val>
                                            <p:strVal val="ppt_w"/>
                                          </p:val>
                                        </p:tav>
                                        <p:tav tm="100000">
                                          <p:val>
                                            <p:fltVal val="0"/>
                                          </p:val>
                                        </p:tav>
                                      </p:tavLst>
                                    </p:anim>
                                    <p:anim calcmode="lin" valueType="num">
                                      <p:cBhvr>
                                        <p:cTn id="35" dur="500"/>
                                        <p:tgtEl>
                                          <p:spTgt spid="7170"/>
                                        </p:tgtEl>
                                        <p:attrNameLst>
                                          <p:attrName>ppt_h</p:attrName>
                                        </p:attrNameLst>
                                      </p:cBhvr>
                                      <p:tavLst>
                                        <p:tav tm="0">
                                          <p:val>
                                            <p:strVal val="ppt_h"/>
                                          </p:val>
                                        </p:tav>
                                        <p:tav tm="100000">
                                          <p:val>
                                            <p:fltVal val="0"/>
                                          </p:val>
                                        </p:tav>
                                      </p:tavLst>
                                    </p:anim>
                                    <p:animEffect transition="out" filter="fade">
                                      <p:cBhvr>
                                        <p:cTn id="36" dur="500"/>
                                        <p:tgtEl>
                                          <p:spTgt spid="7170"/>
                                        </p:tgtEl>
                                      </p:cBhvr>
                                    </p:animEffect>
                                    <p:set>
                                      <p:cBhvr>
                                        <p:cTn id="37" dur="1" fill="hold">
                                          <p:stCondLst>
                                            <p:cond delay="499"/>
                                          </p:stCondLst>
                                        </p:cTn>
                                        <p:tgtEl>
                                          <p:spTgt spid="7170"/>
                                        </p:tgtEl>
                                        <p:attrNameLst>
                                          <p:attrName>style.visibility</p:attrName>
                                        </p:attrNameLst>
                                      </p:cBhvr>
                                      <p:to>
                                        <p:strVal val="hidden"/>
                                      </p:to>
                                    </p:set>
                                  </p:childTnLst>
                                </p:cTn>
                              </p:par>
                            </p:childTnLst>
                          </p:cTn>
                        </p:par>
                        <p:par>
                          <p:cTn id="38" fill="hold">
                            <p:stCondLst>
                              <p:cond delay="11084"/>
                            </p:stCondLst>
                            <p:childTnLst>
                              <p:par>
                                <p:cTn id="39" presetID="1" presetClass="mediacall" presetSubtype="0" fill="hold" nodeType="afterEffect">
                                  <p:stCondLst>
                                    <p:cond delay="0"/>
                                  </p:stCondLst>
                                  <p:childTnLst>
                                    <p:cmd type="call" cmd="playFrom(0.0)">
                                      <p:cBhvr>
                                        <p:cTn id="40" dur="10140" fill="hold"/>
                                        <p:tgtEl>
                                          <p:spTgt spid="18"/>
                                        </p:tgtEl>
                                      </p:cBhvr>
                                    </p:cmd>
                                  </p:childTnLst>
                                </p:cTn>
                              </p:par>
                              <p:par>
                                <p:cTn id="41" presetID="35" presetClass="path" presetSubtype="0" accel="50000" decel="50000" fill="hold" nodeType="withEffect">
                                  <p:stCondLst>
                                    <p:cond delay="0"/>
                                  </p:stCondLst>
                                  <p:childTnLst>
                                    <p:animMotion origin="layout" path="M -0.68333 0.00324 L -1.69166 0.01296 " pathEditMode="relative" rAng="0" ptsTypes="AA">
                                      <p:cBhvr>
                                        <p:cTn id="42" dur="6000" fill="hold"/>
                                        <p:tgtEl>
                                          <p:spTgt spid="2052"/>
                                        </p:tgtEl>
                                        <p:attrNameLst>
                                          <p:attrName>ppt_x</p:attrName>
                                          <p:attrName>ppt_y</p:attrName>
                                        </p:attrNameLst>
                                      </p:cBhvr>
                                      <p:rCtr x="-50417" y="486"/>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4"/>
                </p:tgtEl>
              </p:cMediaNode>
            </p:audio>
            <p:audio>
              <p:cMediaNode vol="80000">
                <p:cTn id="44" fill="hold" display="0">
                  <p:stCondLst>
                    <p:cond delay="indefinite"/>
                  </p:stCondLst>
                  <p:endCondLst>
                    <p:cond evt="onStopAudio" delay="0">
                      <p:tgtEl>
                        <p:sldTgt/>
                      </p:tgtEl>
                    </p:cond>
                  </p:endCondLst>
                </p:cTn>
                <p:tgtEl>
                  <p:spTgt spid="14"/>
                </p:tgtEl>
              </p:cMediaNode>
            </p:audio>
            <p:audio>
              <p:cMediaNode vol="80000">
                <p:cTn id="45" fill="hold" display="0">
                  <p:stCondLst>
                    <p:cond delay="indefinite"/>
                  </p:stCondLst>
                  <p:endCondLst>
                    <p:cond evt="onStopAudio" delay="0">
                      <p:tgtEl>
                        <p:sldTgt/>
                      </p:tgtEl>
                    </p:cond>
                  </p:endCondLst>
                </p:cTn>
                <p:tgtEl>
                  <p:spTgt spid="16"/>
                </p:tgtEl>
              </p:cMediaNode>
            </p:audio>
            <p:audio>
              <p:cMediaNode vol="80000">
                <p:cTn id="46" fill="hold" display="0">
                  <p:stCondLst>
                    <p:cond delay="indefinite"/>
                  </p:stCondLst>
                  <p:endCondLst>
                    <p:cond evt="onStopAudio" delay="0">
                      <p:tgtEl>
                        <p:sldTgt/>
                      </p:tgtEl>
                    </p:cond>
                  </p:endCondLst>
                </p:cTn>
                <p:tgtEl>
                  <p:spTgt spid="18"/>
                </p:tgtEl>
              </p:cMediaNode>
            </p:audio>
            <p:audio>
              <p:cMediaNode vol="80000">
                <p:cTn id="47" fill="hold" display="0">
                  <p:stCondLst>
                    <p:cond delay="indefinite"/>
                  </p:stCondLst>
                  <p:endCondLst>
                    <p:cond evt="onStopAudio" delay="0">
                      <p:tgtEl>
                        <p:sldTgt/>
                      </p:tgtEl>
                    </p:cond>
                  </p:endCondLst>
                </p:cTn>
                <p:tgtEl>
                  <p:spTgt spid="8"/>
                </p:tgtEl>
              </p:cMediaNode>
            </p:audio>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b="9372"/>
          <a:stretch/>
        </p:blipFill>
        <p:spPr bwMode="auto">
          <a:xfrm>
            <a:off x="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7395" l="6550" r="92652">
                        <a14:foregroundMark x1="30192" y1="95130" x2="43291" y2="87542"/>
                        <a14:foregroundMark x1="37220" y1="86070" x2="26198" y2="93318"/>
                        <a14:foregroundMark x1="61182" y1="86636" x2="73003" y2="94224"/>
                        <a14:foregroundMark x1="57987" y1="89921" x2="61661" y2="9218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133600" y="3352800"/>
            <a:ext cx="2003681" cy="229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3135439" y="152402"/>
            <a:ext cx="7890523" cy="1142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Đặt 1 câu nêu đặc điểm của đồ  chơi em thích.</a:t>
            </a:r>
            <a:endPar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2" name="Picture 4"/>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p:blipFill>
        <p:spPr bwMode="auto">
          <a:xfrm>
            <a:off x="10287000" y="3733800"/>
            <a:ext cx="5486400" cy="302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324100" y="1485900"/>
            <a:ext cx="609600" cy="609600"/>
          </a:xfrm>
          <a:prstGeom prst="rect">
            <a:avLst/>
          </a:prstGeom>
        </p:spPr>
      </p:pic>
      <p:pic>
        <p:nvPicPr>
          <p:cNvPr id="16" name="Bus Horn sound effect">
            <a:hlinkClick r:id="" action="ppaction://media"/>
            <a:extLst>
              <a:ext uri="{FF2B5EF4-FFF2-40B4-BE49-F238E27FC236}">
                <a16:creationId xmlns="" xmlns:a16="http://schemas.microsoft.com/office/drawing/2014/main" id="{C0812635-EA3E-49A2-8AE6-8D2DE40ECDCB}"/>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4871378" y="7010400"/>
            <a:ext cx="609600" cy="609600"/>
          </a:xfrm>
          <a:prstGeom prst="rect">
            <a:avLst/>
          </a:prstGeom>
        </p:spPr>
      </p:pic>
      <p:pic>
        <p:nvPicPr>
          <p:cNvPr id="18" name="Bus Sound Effects">
            <a:hlinkClick r:id="" action="ppaction://media"/>
            <a:extLst>
              <a:ext uri="{FF2B5EF4-FFF2-40B4-BE49-F238E27FC236}">
                <a16:creationId xmlns="" xmlns:a16="http://schemas.microsoft.com/office/drawing/2014/main" id="{B4F5C31A-1602-4858-B05B-92D3530B5518}"/>
              </a:ext>
            </a:extLst>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6"/>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4953000" y="2819400"/>
            <a:ext cx="609600" cy="609600"/>
          </a:xfrm>
          <a:prstGeom prst="rect">
            <a:avLst/>
          </a:prstGeom>
        </p:spPr>
      </p:pic>
    </p:spTree>
    <p:extLst>
      <p:ext uri="{BB962C8B-B14F-4D97-AF65-F5344CB8AC3E}">
        <p14:creationId xmlns:p14="http://schemas.microsoft.com/office/powerpoint/2010/main" val="250651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3"/>
                                        </p:tgtEl>
                                        <p:attrNameLst>
                                          <p:attrName>r</p:attrName>
                                        </p:attrNameLst>
                                      </p:cBhvr>
                                    </p:animRot>
                                    <p:animRot by="-240000">
                                      <p:cBhvr>
                                        <p:cTn id="7" dur="600" fill="hold">
                                          <p:stCondLst>
                                            <p:cond delay="600"/>
                                          </p:stCondLst>
                                        </p:cTn>
                                        <p:tgtEl>
                                          <p:spTgt spid="2053"/>
                                        </p:tgtEl>
                                        <p:attrNameLst>
                                          <p:attrName>r</p:attrName>
                                        </p:attrNameLst>
                                      </p:cBhvr>
                                    </p:animRot>
                                    <p:animRot by="240000">
                                      <p:cBhvr>
                                        <p:cTn id="8" dur="600" fill="hold">
                                          <p:stCondLst>
                                            <p:cond delay="1200"/>
                                          </p:stCondLst>
                                        </p:cTn>
                                        <p:tgtEl>
                                          <p:spTgt spid="2053"/>
                                        </p:tgtEl>
                                        <p:attrNameLst>
                                          <p:attrName>r</p:attrName>
                                        </p:attrNameLst>
                                      </p:cBhvr>
                                    </p:animRot>
                                    <p:animRot by="-240000">
                                      <p:cBhvr>
                                        <p:cTn id="9" dur="600" fill="hold">
                                          <p:stCondLst>
                                            <p:cond delay="1800"/>
                                          </p:stCondLst>
                                        </p:cTn>
                                        <p:tgtEl>
                                          <p:spTgt spid="2053"/>
                                        </p:tgtEl>
                                        <p:attrNameLst>
                                          <p:attrName>r</p:attrName>
                                        </p:attrNameLst>
                                      </p:cBhvr>
                                    </p:animRot>
                                    <p:animRot by="120000">
                                      <p:cBhvr>
                                        <p:cTn id="10" dur="600" fill="hold">
                                          <p:stCondLst>
                                            <p:cond delay="2400"/>
                                          </p:stCondLst>
                                        </p:cTn>
                                        <p:tgtEl>
                                          <p:spTgt spid="2053"/>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0 -4.81481E-6 L -0.68333 0.00325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0584" fill="hold"/>
                                        <p:tgtEl>
                                          <p:spTgt spid="4"/>
                                        </p:tgtEl>
                                      </p:cBhvr>
                                    </p:cmd>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0584" fill="hold"/>
                                        <p:tgtEl>
                                          <p:spTgt spid="14"/>
                                        </p:tgtEl>
                                      </p:cBhvr>
                                    </p:cmd>
                                  </p:childTnLst>
                                </p:cTn>
                              </p:par>
                              <p:par>
                                <p:cTn id="28" presetID="1" presetClass="mediacall" presetSubtype="0" fill="hold" nodeType="withEffect">
                                  <p:stCondLst>
                                    <p:cond delay="0"/>
                                  </p:stCondLst>
                                  <p:childTnLst>
                                    <p:cmd type="call" cmd="playFrom(0.0)">
                                      <p:cBhvr>
                                        <p:cTn id="29" dur="9027" fill="hold"/>
                                        <p:tgtEl>
                                          <p:spTgt spid="8"/>
                                        </p:tgtEl>
                                      </p:cBhvr>
                                    </p:cmd>
                                  </p:childTnLst>
                                </p:cTn>
                              </p:par>
                              <p:par>
                                <p:cTn id="30" presetID="63" presetClass="path" presetSubtype="0" accel="50000" decel="50000" fill="hold" nodeType="withEffect">
                                  <p:stCondLst>
                                    <p:cond delay="0"/>
                                  </p:stCondLst>
                                  <p:childTnLst>
                                    <p:animMotion origin="layout" path="M -1.45833E-6 1.48148E-6 L 0.25 1.48148E-6 " pathEditMode="relative" rAng="0" ptsTypes="AA">
                                      <p:cBhvr>
                                        <p:cTn id="31" dur="3000" fill="hold"/>
                                        <p:tgtEl>
                                          <p:spTgt spid="2053"/>
                                        </p:tgtEl>
                                        <p:attrNameLst>
                                          <p:attrName>ppt_x</p:attrName>
                                          <p:attrName>ppt_y</p:attrName>
                                        </p:attrNameLst>
                                      </p:cBhvr>
                                      <p:rCtr x="12500" y="0"/>
                                    </p:animMotion>
                                  </p:childTnLst>
                                </p:cTn>
                              </p:par>
                            </p:childTnLst>
                          </p:cTn>
                        </p:par>
                        <p:par>
                          <p:cTn id="32" fill="hold">
                            <p:stCondLst>
                              <p:cond delay="10584"/>
                            </p:stCondLst>
                            <p:childTnLst>
                              <p:par>
                                <p:cTn id="33" presetID="53" presetClass="exit" presetSubtype="32" fill="hold" nodeType="afterEffect">
                                  <p:stCondLst>
                                    <p:cond delay="0"/>
                                  </p:stCondLst>
                                  <p:childTnLst>
                                    <p:anim calcmode="lin" valueType="num">
                                      <p:cBhvr>
                                        <p:cTn id="34" dur="10"/>
                                        <p:tgtEl>
                                          <p:spTgt spid="2053"/>
                                        </p:tgtEl>
                                        <p:attrNameLst>
                                          <p:attrName>ppt_w</p:attrName>
                                        </p:attrNameLst>
                                      </p:cBhvr>
                                      <p:tavLst>
                                        <p:tav tm="0">
                                          <p:val>
                                            <p:strVal val="ppt_w"/>
                                          </p:val>
                                        </p:tav>
                                        <p:tav tm="100000">
                                          <p:val>
                                            <p:fltVal val="0"/>
                                          </p:val>
                                        </p:tav>
                                      </p:tavLst>
                                    </p:anim>
                                    <p:anim calcmode="lin" valueType="num">
                                      <p:cBhvr>
                                        <p:cTn id="35" dur="10"/>
                                        <p:tgtEl>
                                          <p:spTgt spid="2053"/>
                                        </p:tgtEl>
                                        <p:attrNameLst>
                                          <p:attrName>ppt_h</p:attrName>
                                        </p:attrNameLst>
                                      </p:cBhvr>
                                      <p:tavLst>
                                        <p:tav tm="0">
                                          <p:val>
                                            <p:strVal val="ppt_h"/>
                                          </p:val>
                                        </p:tav>
                                        <p:tav tm="100000">
                                          <p:val>
                                            <p:fltVal val="0"/>
                                          </p:val>
                                        </p:tav>
                                      </p:tavLst>
                                    </p:anim>
                                    <p:animEffect transition="out" filter="fade">
                                      <p:cBhvr>
                                        <p:cTn id="36" dur="10"/>
                                        <p:tgtEl>
                                          <p:spTgt spid="2053"/>
                                        </p:tgtEl>
                                      </p:cBhvr>
                                    </p:animEffect>
                                    <p:set>
                                      <p:cBhvr>
                                        <p:cTn id="37" dur="1" fill="hold">
                                          <p:stCondLst>
                                            <p:cond delay="9"/>
                                          </p:stCondLst>
                                        </p:cTn>
                                        <p:tgtEl>
                                          <p:spTgt spid="2053"/>
                                        </p:tgtEl>
                                        <p:attrNameLst>
                                          <p:attrName>style.visibility</p:attrName>
                                        </p:attrNameLst>
                                      </p:cBhvr>
                                      <p:to>
                                        <p:strVal val="hidden"/>
                                      </p:to>
                                    </p:set>
                                  </p:childTnLst>
                                </p:cTn>
                              </p:par>
                            </p:childTnLst>
                          </p:cTn>
                        </p:par>
                        <p:par>
                          <p:cTn id="38" fill="hold">
                            <p:stCondLst>
                              <p:cond delay="10594"/>
                            </p:stCondLst>
                            <p:childTnLst>
                              <p:par>
                                <p:cTn id="39" presetID="1" presetClass="mediacall" presetSubtype="0" fill="hold" nodeType="afterEffect">
                                  <p:stCondLst>
                                    <p:cond delay="0"/>
                                  </p:stCondLst>
                                  <p:childTnLst>
                                    <p:cmd type="call" cmd="playFrom(0.0)">
                                      <p:cBhvr>
                                        <p:cTn id="40" dur="10140" fill="hold"/>
                                        <p:tgtEl>
                                          <p:spTgt spid="18"/>
                                        </p:tgtEl>
                                      </p:cBhvr>
                                    </p:cmd>
                                  </p:childTnLst>
                                </p:cTn>
                              </p:par>
                              <p:par>
                                <p:cTn id="41" presetID="35" presetClass="path" presetSubtype="0" accel="50000" decel="50000" fill="hold" nodeType="withEffect">
                                  <p:stCondLst>
                                    <p:cond delay="0"/>
                                  </p:stCondLst>
                                  <p:childTnLst>
                                    <p:animMotion origin="layout" path="M -0.68333 0.00325 L -1.69167 0.01297 " pathEditMode="relative" rAng="0" ptsTypes="AA">
                                      <p:cBhvr>
                                        <p:cTn id="42" dur="6000" fill="hold"/>
                                        <p:tgtEl>
                                          <p:spTgt spid="2052"/>
                                        </p:tgtEl>
                                        <p:attrNameLst>
                                          <p:attrName>ppt_x</p:attrName>
                                          <p:attrName>ppt_y</p:attrName>
                                        </p:attrNameLst>
                                      </p:cBhvr>
                                      <p:rCtr x="-50417" y="486"/>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4"/>
                </p:tgtEl>
              </p:cMediaNode>
            </p:audio>
            <p:audio>
              <p:cMediaNode vol="80000">
                <p:cTn id="44" fill="hold" display="0">
                  <p:stCondLst>
                    <p:cond delay="indefinite"/>
                  </p:stCondLst>
                  <p:endCondLst>
                    <p:cond evt="onStopAudio" delay="0">
                      <p:tgtEl>
                        <p:sldTgt/>
                      </p:tgtEl>
                    </p:cond>
                  </p:endCondLst>
                </p:cTn>
                <p:tgtEl>
                  <p:spTgt spid="14"/>
                </p:tgtEl>
              </p:cMediaNode>
            </p:audio>
            <p:audio>
              <p:cMediaNode vol="80000">
                <p:cTn id="45" fill="hold" display="0">
                  <p:stCondLst>
                    <p:cond delay="indefinite"/>
                  </p:stCondLst>
                  <p:endCondLst>
                    <p:cond evt="onStopAudio" delay="0">
                      <p:tgtEl>
                        <p:sldTgt/>
                      </p:tgtEl>
                    </p:cond>
                  </p:endCondLst>
                </p:cTn>
                <p:tgtEl>
                  <p:spTgt spid="16"/>
                </p:tgtEl>
              </p:cMediaNode>
            </p:audio>
            <p:audio>
              <p:cMediaNode vol="80000">
                <p:cTn id="46" fill="hold" display="0">
                  <p:stCondLst>
                    <p:cond delay="indefinite"/>
                  </p:stCondLst>
                  <p:endCondLst>
                    <p:cond evt="onStopAudio" delay="0">
                      <p:tgtEl>
                        <p:sldTgt/>
                      </p:tgtEl>
                    </p:cond>
                  </p:endCondLst>
                </p:cTn>
                <p:tgtEl>
                  <p:spTgt spid="18"/>
                </p:tgtEl>
              </p:cMediaNode>
            </p:audio>
            <p:audio>
              <p:cMediaNode vol="80000">
                <p:cTn id="47" fill="hold" display="0">
                  <p:stCondLst>
                    <p:cond delay="indefinite"/>
                  </p:stCondLst>
                  <p:endCondLst>
                    <p:cond evt="onStopAudio" delay="0">
                      <p:tgtEl>
                        <p:sldTgt/>
                      </p:tgtEl>
                    </p:cond>
                  </p:endCondLst>
                </p:cTn>
                <p:tgtEl>
                  <p:spTgt spid="8"/>
                </p:tgtEl>
              </p:cMediaNode>
            </p:audio>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r="208" b="10145"/>
          <a:stretch/>
        </p:blipFill>
        <p:spPr bwMode="auto">
          <a:xfrm>
            <a:off x="64765" y="85725"/>
            <a:ext cx="1219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057400" y="38101"/>
            <a:ext cx="9140103" cy="1142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Đặt 1 câu với từ chỉ hoạt động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324100" y="1485900"/>
            <a:ext cx="609600" cy="609600"/>
          </a:xfrm>
          <a:prstGeom prst="rect">
            <a:avLst/>
          </a:prstGeom>
        </p:spPr>
      </p:pic>
      <p:pic>
        <p:nvPicPr>
          <p:cNvPr id="16" name="Bus Horn sound effect">
            <a:hlinkClick r:id="" action="ppaction://media"/>
            <a:extLst>
              <a:ext uri="{FF2B5EF4-FFF2-40B4-BE49-F238E27FC236}">
                <a16:creationId xmlns="" xmlns:a16="http://schemas.microsoft.com/office/drawing/2014/main" id="{C0812635-EA3E-49A2-8AE6-8D2DE40ECDCB}"/>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4871378" y="7010400"/>
            <a:ext cx="609600" cy="609600"/>
          </a:xfrm>
          <a:prstGeom prst="rect">
            <a:avLst/>
          </a:prstGeom>
        </p:spPr>
      </p:pic>
      <p:pic>
        <p:nvPicPr>
          <p:cNvPr id="18" name="Bus Sound Effects">
            <a:hlinkClick r:id="" action="ppaction://media"/>
            <a:extLst>
              <a:ext uri="{FF2B5EF4-FFF2-40B4-BE49-F238E27FC236}">
                <a16:creationId xmlns="" xmlns:a16="http://schemas.microsoft.com/office/drawing/2014/main" id="{B4F5C31A-1602-4858-B05B-92D3530B5518}"/>
              </a:ext>
            </a:extLst>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2"/>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4953000" y="2819400"/>
            <a:ext cx="609600" cy="60960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00" y="4724400"/>
            <a:ext cx="12268199" cy="2133600"/>
          </a:xfrm>
          <a:prstGeom prst="rect">
            <a:avLst/>
          </a:prstGeom>
        </p:spPr>
      </p:pic>
      <p:pic>
        <p:nvPicPr>
          <p:cNvPr id="19" name="Picture 3"/>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19" b="92037" l="9787" r="93191">
                        <a14:foregroundMark x1="43688" y1="28519" x2="51915" y2="34444"/>
                        <a14:foregroundMark x1="57730" y1="28519" x2="57730" y2="35463"/>
                        <a14:foregroundMark x1="31773" y1="15556" x2="29220" y2="19352"/>
                        <a14:foregroundMark x1="49078" y1="69907" x2="49078" y2="71852"/>
                        <a14:foregroundMark x1="46950" y1="75833" x2="44539" y2="85000"/>
                        <a14:foregroundMark x1="43262" y1="84167" x2="36738" y2="89907"/>
                        <a14:foregroundMark x1="69645" y1="76944" x2="74610" y2="88796"/>
                        <a14:foregroundMark x1="74184" y1="84167" x2="77872" y2="86667"/>
                        <a14:foregroundMark x1="36738" y1="85278" x2="36738" y2="86389"/>
                        <a14:foregroundMark x1="43948" y1="74574" x2="40968" y2="80049"/>
                        <a14:foregroundMark x1="51769" y1="22141" x2="45810" y2="36740"/>
                      </a14:backgroundRemoval>
                    </a14:imgEffect>
                  </a14:imgLayer>
                </a14:imgProps>
              </a:ext>
              <a:ext uri="{28A0092B-C50C-407E-A947-70E740481C1C}">
                <a14:useLocalDpi xmlns:a14="http://schemas.microsoft.com/office/drawing/2010/main" val="0"/>
              </a:ext>
            </a:extLst>
          </a:blip>
          <a:srcRect r="187" b="7407"/>
          <a:stretch/>
        </p:blipFill>
        <p:spPr bwMode="auto">
          <a:xfrm flipH="1">
            <a:off x="2590800" y="2667000"/>
            <a:ext cx="1687656" cy="158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p:blipFill>
        <p:spPr bwMode="auto">
          <a:xfrm>
            <a:off x="10287000" y="2362201"/>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48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9"/>
                                        </p:tgtEl>
                                        <p:attrNameLst>
                                          <p:attrName>r</p:attrName>
                                        </p:attrNameLst>
                                      </p:cBhvr>
                                    </p:animRot>
                                    <p:animRot by="-240000">
                                      <p:cBhvr>
                                        <p:cTn id="7" dur="600" fill="hold">
                                          <p:stCondLst>
                                            <p:cond delay="600"/>
                                          </p:stCondLst>
                                        </p:cTn>
                                        <p:tgtEl>
                                          <p:spTgt spid="19"/>
                                        </p:tgtEl>
                                        <p:attrNameLst>
                                          <p:attrName>r</p:attrName>
                                        </p:attrNameLst>
                                      </p:cBhvr>
                                    </p:animRot>
                                    <p:animRot by="240000">
                                      <p:cBhvr>
                                        <p:cTn id="8" dur="600" fill="hold">
                                          <p:stCondLst>
                                            <p:cond delay="1200"/>
                                          </p:stCondLst>
                                        </p:cTn>
                                        <p:tgtEl>
                                          <p:spTgt spid="19"/>
                                        </p:tgtEl>
                                        <p:attrNameLst>
                                          <p:attrName>r</p:attrName>
                                        </p:attrNameLst>
                                      </p:cBhvr>
                                    </p:animRot>
                                    <p:animRot by="-240000">
                                      <p:cBhvr>
                                        <p:cTn id="9" dur="600" fill="hold">
                                          <p:stCondLst>
                                            <p:cond delay="1800"/>
                                          </p:stCondLst>
                                        </p:cTn>
                                        <p:tgtEl>
                                          <p:spTgt spid="19"/>
                                        </p:tgtEl>
                                        <p:attrNameLst>
                                          <p:attrName>r</p:attrName>
                                        </p:attrNameLst>
                                      </p:cBhvr>
                                    </p:animRot>
                                    <p:animRot by="120000">
                                      <p:cBhvr>
                                        <p:cTn id="10" dur="600" fill="hold">
                                          <p:stCondLst>
                                            <p:cond delay="2400"/>
                                          </p:stCondLst>
                                        </p:cTn>
                                        <p:tgtEl>
                                          <p:spTgt spid="19"/>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3.33333E-6 -1.48148E-6 L -0.68334 0.00324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0584" fill="hold"/>
                                        <p:tgtEl>
                                          <p:spTgt spid="4"/>
                                        </p:tgtEl>
                                      </p:cBhvr>
                                    </p:cmd>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0584" fill="hold"/>
                                        <p:tgtEl>
                                          <p:spTgt spid="14"/>
                                        </p:tgtEl>
                                      </p:cBhvr>
                                    </p:cmd>
                                  </p:childTnLst>
                                </p:cTn>
                              </p:par>
                              <p:par>
                                <p:cTn id="28" presetID="1" presetClass="mediacall" presetSubtype="0" fill="hold" nodeType="withEffect">
                                  <p:stCondLst>
                                    <p:cond delay="0"/>
                                  </p:stCondLst>
                                  <p:childTnLst>
                                    <p:cmd type="call" cmd="playFrom(0.0)">
                                      <p:cBhvr>
                                        <p:cTn id="29" dur="9027" fill="hold"/>
                                        <p:tgtEl>
                                          <p:spTgt spid="8"/>
                                        </p:tgtEl>
                                      </p:cBhvr>
                                    </p:cmd>
                                  </p:childTnLst>
                                </p:cTn>
                              </p:par>
                              <p:par>
                                <p:cTn id="30" presetID="63" presetClass="path" presetSubtype="0" accel="50000" decel="50000" fill="hold" nodeType="withEffect">
                                  <p:stCondLst>
                                    <p:cond delay="0"/>
                                  </p:stCondLst>
                                  <p:childTnLst>
                                    <p:animMotion origin="layout" path="M -6.25E-7 1.85185E-6 L 0.25 1.85185E-6 " pathEditMode="relative" rAng="0" ptsTypes="AA">
                                      <p:cBhvr>
                                        <p:cTn id="31" dur="2000" fill="hold"/>
                                        <p:tgtEl>
                                          <p:spTgt spid="19"/>
                                        </p:tgtEl>
                                        <p:attrNameLst>
                                          <p:attrName>ppt_x</p:attrName>
                                          <p:attrName>ppt_y</p:attrName>
                                        </p:attrNameLst>
                                      </p:cBhvr>
                                      <p:rCtr x="12500" y="0"/>
                                    </p:animMotion>
                                  </p:childTnLst>
                                </p:cTn>
                              </p:par>
                            </p:childTnLst>
                          </p:cTn>
                        </p:par>
                        <p:par>
                          <p:cTn id="32" fill="hold">
                            <p:stCondLst>
                              <p:cond delay="10584"/>
                            </p:stCondLst>
                            <p:childTnLst>
                              <p:par>
                                <p:cTn id="33" presetID="53" presetClass="exit" presetSubtype="32" fill="hold" nodeType="afterEffect">
                                  <p:stCondLst>
                                    <p:cond delay="0"/>
                                  </p:stCondLst>
                                  <p:childTnLst>
                                    <p:anim calcmode="lin" valueType="num">
                                      <p:cBhvr>
                                        <p:cTn id="34" dur="10"/>
                                        <p:tgtEl>
                                          <p:spTgt spid="19"/>
                                        </p:tgtEl>
                                        <p:attrNameLst>
                                          <p:attrName>ppt_w</p:attrName>
                                        </p:attrNameLst>
                                      </p:cBhvr>
                                      <p:tavLst>
                                        <p:tav tm="0">
                                          <p:val>
                                            <p:strVal val="ppt_w"/>
                                          </p:val>
                                        </p:tav>
                                        <p:tav tm="100000">
                                          <p:val>
                                            <p:fltVal val="0"/>
                                          </p:val>
                                        </p:tav>
                                      </p:tavLst>
                                    </p:anim>
                                    <p:anim calcmode="lin" valueType="num">
                                      <p:cBhvr>
                                        <p:cTn id="35" dur="10"/>
                                        <p:tgtEl>
                                          <p:spTgt spid="19"/>
                                        </p:tgtEl>
                                        <p:attrNameLst>
                                          <p:attrName>ppt_h</p:attrName>
                                        </p:attrNameLst>
                                      </p:cBhvr>
                                      <p:tavLst>
                                        <p:tav tm="0">
                                          <p:val>
                                            <p:strVal val="ppt_h"/>
                                          </p:val>
                                        </p:tav>
                                        <p:tav tm="100000">
                                          <p:val>
                                            <p:fltVal val="0"/>
                                          </p:val>
                                        </p:tav>
                                      </p:tavLst>
                                    </p:anim>
                                    <p:animEffect transition="out" filter="fade">
                                      <p:cBhvr>
                                        <p:cTn id="36" dur="10"/>
                                        <p:tgtEl>
                                          <p:spTgt spid="19"/>
                                        </p:tgtEl>
                                      </p:cBhvr>
                                    </p:animEffect>
                                    <p:set>
                                      <p:cBhvr>
                                        <p:cTn id="37" dur="1" fill="hold">
                                          <p:stCondLst>
                                            <p:cond delay="9"/>
                                          </p:stCondLst>
                                        </p:cTn>
                                        <p:tgtEl>
                                          <p:spTgt spid="19"/>
                                        </p:tgtEl>
                                        <p:attrNameLst>
                                          <p:attrName>style.visibility</p:attrName>
                                        </p:attrNameLst>
                                      </p:cBhvr>
                                      <p:to>
                                        <p:strVal val="hidden"/>
                                      </p:to>
                                    </p:set>
                                  </p:childTnLst>
                                </p:cTn>
                              </p:par>
                            </p:childTnLst>
                          </p:cTn>
                        </p:par>
                        <p:par>
                          <p:cTn id="38" fill="hold">
                            <p:stCondLst>
                              <p:cond delay="10594"/>
                            </p:stCondLst>
                            <p:childTnLst>
                              <p:par>
                                <p:cTn id="39" presetID="1" presetClass="mediacall" presetSubtype="0" fill="hold" nodeType="afterEffect">
                                  <p:stCondLst>
                                    <p:cond delay="0"/>
                                  </p:stCondLst>
                                  <p:childTnLst>
                                    <p:cmd type="call" cmd="playFrom(0.0)">
                                      <p:cBhvr>
                                        <p:cTn id="40" dur="10140" fill="hold"/>
                                        <p:tgtEl>
                                          <p:spTgt spid="18"/>
                                        </p:tgtEl>
                                      </p:cBhvr>
                                    </p:cmd>
                                  </p:childTnLst>
                                </p:cTn>
                              </p:par>
                              <p:par>
                                <p:cTn id="41" presetID="35" presetClass="path" presetSubtype="0" accel="50000" decel="50000" fill="hold" nodeType="withEffect">
                                  <p:stCondLst>
                                    <p:cond delay="0"/>
                                  </p:stCondLst>
                                  <p:childTnLst>
                                    <p:animMotion origin="layout" path="M -0.68333 0.00324 L -1.69166 0.01296 " pathEditMode="relative" rAng="0" ptsTypes="AA">
                                      <p:cBhvr>
                                        <p:cTn id="42" dur="6000" fill="hold"/>
                                        <p:tgtEl>
                                          <p:spTgt spid="2052"/>
                                        </p:tgtEl>
                                        <p:attrNameLst>
                                          <p:attrName>ppt_x</p:attrName>
                                          <p:attrName>ppt_y</p:attrName>
                                        </p:attrNameLst>
                                      </p:cBhvr>
                                      <p:rCtr x="-50417" y="486"/>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4"/>
                </p:tgtEl>
              </p:cMediaNode>
            </p:audio>
            <p:audio>
              <p:cMediaNode vol="80000">
                <p:cTn id="44" fill="hold" display="0">
                  <p:stCondLst>
                    <p:cond delay="indefinite"/>
                  </p:stCondLst>
                  <p:endCondLst>
                    <p:cond evt="onStopAudio" delay="0">
                      <p:tgtEl>
                        <p:sldTgt/>
                      </p:tgtEl>
                    </p:cond>
                  </p:endCondLst>
                </p:cTn>
                <p:tgtEl>
                  <p:spTgt spid="14"/>
                </p:tgtEl>
              </p:cMediaNode>
            </p:audio>
            <p:audio>
              <p:cMediaNode vol="80000">
                <p:cTn id="45" fill="hold" display="0">
                  <p:stCondLst>
                    <p:cond delay="indefinite"/>
                  </p:stCondLst>
                  <p:endCondLst>
                    <p:cond evt="onStopAudio" delay="0">
                      <p:tgtEl>
                        <p:sldTgt/>
                      </p:tgtEl>
                    </p:cond>
                  </p:endCondLst>
                </p:cTn>
                <p:tgtEl>
                  <p:spTgt spid="16"/>
                </p:tgtEl>
              </p:cMediaNode>
            </p:audio>
            <p:audio>
              <p:cMediaNode vol="100000">
                <p:cTn id="46" fill="hold" display="0">
                  <p:stCondLst>
                    <p:cond delay="indefinite"/>
                  </p:stCondLst>
                  <p:endCondLst>
                    <p:cond evt="onStopAudio" delay="0">
                      <p:tgtEl>
                        <p:sldTgt/>
                      </p:tgtEl>
                    </p:cond>
                  </p:endCondLst>
                </p:cTn>
                <p:tgtEl>
                  <p:spTgt spid="18"/>
                </p:tgtEl>
              </p:cMediaNode>
            </p:audio>
            <p:audio>
              <p:cMediaNode vol="100000">
                <p:cTn id="47" fill="hold" display="0">
                  <p:stCondLst>
                    <p:cond delay="indefinite"/>
                  </p:stCondLst>
                  <p:endCondLst>
                    <p:cond evt="onStopAudio" delay="0">
                      <p:tgtEl>
                        <p:sldTgt/>
                      </p:tgtEl>
                    </p:cond>
                  </p:endCondLst>
                </p:cTn>
                <p:tgtEl>
                  <p:spTgt spid="8"/>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3123" y="513567"/>
            <a:ext cx="7891398" cy="1569660"/>
          </a:xfrm>
          <a:prstGeom prst="rect">
            <a:avLst/>
          </a:prstGeom>
          <a:noFill/>
        </p:spPr>
        <p:txBody>
          <a:bodyPr wrap="square" rtlCol="0">
            <a:spAutoFit/>
          </a:bodyPr>
          <a:lstStyle/>
          <a:p>
            <a:r>
              <a:rPr lang="en-US" sz="3200" smtClean="0">
                <a:latin typeface="Times New Roman" pitchFamily="18" charset="0"/>
                <a:cs typeface="Times New Roman" pitchFamily="18" charset="0"/>
              </a:rPr>
              <a:t>Thứ năm ngày 9 tháng 12 năm 2021</a:t>
            </a:r>
          </a:p>
          <a:p>
            <a:r>
              <a:rPr lang="en-US" sz="3200" smtClean="0">
                <a:solidFill>
                  <a:srgbClr val="0070C0"/>
                </a:solidFill>
                <a:latin typeface="Times New Roman" pitchFamily="18" charset="0"/>
                <a:cs typeface="Times New Roman" pitchFamily="18" charset="0"/>
              </a:rPr>
              <a:t>                      </a:t>
            </a:r>
          </a:p>
          <a:p>
            <a:r>
              <a:rPr lang="en-US" sz="3200">
                <a:solidFill>
                  <a:srgbClr val="0070C0"/>
                </a:solidFill>
                <a:latin typeface="Times New Roman" pitchFamily="18" charset="0"/>
                <a:cs typeface="Times New Roman" pitchFamily="18" charset="0"/>
              </a:rPr>
              <a:t> </a:t>
            </a:r>
            <a:r>
              <a:rPr lang="en-US" sz="3200" smtClean="0">
                <a:solidFill>
                  <a:srgbClr val="0070C0"/>
                </a:solidFill>
                <a:latin typeface="Times New Roman" pitchFamily="18" charset="0"/>
                <a:cs typeface="Times New Roman" pitchFamily="18" charset="0"/>
              </a:rPr>
              <a:t>                      Tiếng Việt</a:t>
            </a:r>
            <a:endParaRPr lang="en-US" sz="3200">
              <a:solidFill>
                <a:srgbClr val="0070C0"/>
              </a:solidFill>
              <a:latin typeface="Times New Roman" pitchFamily="18" charset="0"/>
              <a:cs typeface="Times New Roman" pitchFamily="18" charset="0"/>
            </a:endParaRPr>
          </a:p>
        </p:txBody>
      </p:sp>
      <p:sp>
        <p:nvSpPr>
          <p:cNvPr id="4" name="TextBox 3"/>
          <p:cNvSpPr txBox="1"/>
          <p:nvPr/>
        </p:nvSpPr>
        <p:spPr>
          <a:xfrm>
            <a:off x="1503123" y="2238551"/>
            <a:ext cx="7603298" cy="584775"/>
          </a:xfrm>
          <a:prstGeom prst="rect">
            <a:avLst/>
          </a:prstGeom>
          <a:noFill/>
        </p:spPr>
        <p:txBody>
          <a:bodyPr wrap="square" rtlCol="0">
            <a:spAutoFit/>
          </a:bodyPr>
          <a:lstStyle/>
          <a:p>
            <a:r>
              <a:rPr lang="en-US" sz="3200" smtClean="0">
                <a:solidFill>
                  <a:srgbClr val="FF0000"/>
                </a:solidFill>
              </a:rPr>
              <a:t>Mở rộng vốn từ về đồ chơi. Dấu phẩy</a:t>
            </a:r>
            <a:endParaRPr lang="en-US" sz="3200">
              <a:solidFill>
                <a:srgbClr val="FF0000"/>
              </a:solidFill>
            </a:endParaRPr>
          </a:p>
        </p:txBody>
      </p:sp>
      <p:sp>
        <p:nvSpPr>
          <p:cNvPr id="3" name="TextBox 2"/>
          <p:cNvSpPr txBox="1"/>
          <p:nvPr/>
        </p:nvSpPr>
        <p:spPr>
          <a:xfrm>
            <a:off x="288099" y="200416"/>
            <a:ext cx="1215024" cy="369332"/>
          </a:xfrm>
          <a:prstGeom prst="rect">
            <a:avLst/>
          </a:prstGeom>
          <a:noFill/>
        </p:spPr>
        <p:txBody>
          <a:bodyPr wrap="square" rtlCol="0">
            <a:spAutoFit/>
          </a:bodyPr>
          <a:lstStyle/>
          <a:p>
            <a:r>
              <a:rPr lang="en-US" smtClean="0"/>
              <a:t>SGK/106</a:t>
            </a:r>
            <a:endParaRPr lang="en-US"/>
          </a:p>
        </p:txBody>
      </p:sp>
      <p:cxnSp>
        <p:nvCxnSpPr>
          <p:cNvPr id="6" name="Straight Connector 5"/>
          <p:cNvCxnSpPr/>
          <p:nvPr/>
        </p:nvCxnSpPr>
        <p:spPr>
          <a:xfrm>
            <a:off x="3983277" y="1298397"/>
            <a:ext cx="181627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586122"/>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FA9A370-DEC8-46B5-8E14-5409DF8F1F53}"/>
              </a:ext>
            </a:extLst>
          </p:cNvPr>
          <p:cNvSpPr txBox="1"/>
          <p:nvPr/>
        </p:nvSpPr>
        <p:spPr>
          <a:xfrm>
            <a:off x="1004711" y="126107"/>
            <a:ext cx="9572978" cy="584775"/>
          </a:xfrm>
          <a:prstGeom prst="rect">
            <a:avLst/>
          </a:prstGeom>
          <a:noFill/>
        </p:spPr>
        <p:txBody>
          <a:bodyPr wrap="square" rtlCol="0">
            <a:sp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1. </a:t>
            </a:r>
            <a:r>
              <a:rPr lang="en-US" sz="3200" dirty="0" err="1">
                <a:latin typeface="Arial-Rounded" panose="020B0500000000000000" pitchFamily="34" charset="0"/>
                <a:ea typeface="Arial-Rounded" panose="020B0500000000000000" pitchFamily="34" charset="0"/>
                <a:cs typeface="Arial-Rounded" panose="020B0500000000000000" pitchFamily="34" charset="0"/>
              </a:rPr>
              <a:t>Giới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thiệu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dirty="0">
                <a:latin typeface="Arial-Rounded" panose="020B0500000000000000" pitchFamily="34" charset="0"/>
                <a:ea typeface="Arial-Rounded" panose="020B0500000000000000" pitchFamily="34" charset="0"/>
                <a:cs typeface="Arial-Rounded" panose="020B0500000000000000" pitchFamily="34" charset="0"/>
              </a:rPr>
              <a:t> 1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đồ</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hình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theo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mẫu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4" name="Picture 3">
            <a:extLst>
              <a:ext uri="{FF2B5EF4-FFF2-40B4-BE49-F238E27FC236}">
                <a16:creationId xmlns="" xmlns:a16="http://schemas.microsoft.com/office/drawing/2014/main" id="{B7BC1A32-CD95-410B-A809-8A0A27126ACE}"/>
              </a:ext>
            </a:extLst>
          </p:cNvPr>
          <p:cNvPicPr>
            <a:picLocks noChangeAspect="1"/>
          </p:cNvPicPr>
          <p:nvPr/>
        </p:nvPicPr>
        <p:blipFill>
          <a:blip r:embed="rId2"/>
          <a:stretch>
            <a:fillRect/>
          </a:stretch>
        </p:blipFill>
        <p:spPr>
          <a:xfrm>
            <a:off x="2844800" y="1510029"/>
            <a:ext cx="6953955" cy="3987659"/>
          </a:xfrm>
          <a:prstGeom prst="rect">
            <a:avLst/>
          </a:prstGeom>
        </p:spPr>
      </p:pic>
    </p:spTree>
    <p:extLst>
      <p:ext uri="{BB962C8B-B14F-4D97-AF65-F5344CB8AC3E}">
        <p14:creationId xmlns:p14="http://schemas.microsoft.com/office/powerpoint/2010/main" val="143944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849D155-92AA-4B11-ABE9-CF484DC35522}"/>
              </a:ext>
            </a:extLst>
          </p:cNvPr>
          <p:cNvGraphicFramePr>
            <a:graphicFrameLocks noGrp="1"/>
          </p:cNvGraphicFramePr>
          <p:nvPr>
            <p:extLst>
              <p:ext uri="{D42A27DB-BD31-4B8C-83A1-F6EECF244321}">
                <p14:modId xmlns:p14="http://schemas.microsoft.com/office/powerpoint/2010/main" val="3816228910"/>
              </p:ext>
            </p:extLst>
          </p:nvPr>
        </p:nvGraphicFramePr>
        <p:xfrm>
          <a:off x="1164920" y="1816274"/>
          <a:ext cx="8141917" cy="5217240"/>
        </p:xfrm>
        <a:graphic>
          <a:graphicData uri="http://schemas.openxmlformats.org/drawingml/2006/table">
            <a:tbl>
              <a:tblPr>
                <a:tableStyleId>{284E427A-3D55-4303-BF80-6455036E1DE7}</a:tableStyleId>
              </a:tblPr>
              <a:tblGrid>
                <a:gridCol w="3858017">
                  <a:extLst>
                    <a:ext uri="{9D8B030D-6E8A-4147-A177-3AD203B41FA5}">
                      <a16:colId xmlns="" xmlns:a16="http://schemas.microsoft.com/office/drawing/2014/main" val="4027742681"/>
                    </a:ext>
                  </a:extLst>
                </a:gridCol>
                <a:gridCol w="4283900">
                  <a:extLst>
                    <a:ext uri="{9D8B030D-6E8A-4147-A177-3AD203B41FA5}">
                      <a16:colId xmlns="" xmlns:a16="http://schemas.microsoft.com/office/drawing/2014/main" val="3628480543"/>
                    </a:ext>
                  </a:extLst>
                </a:gridCol>
              </a:tblGrid>
              <a:tr h="450311">
                <a:tc>
                  <a:txBody>
                    <a:bodyPr/>
                    <a:lstStyle/>
                    <a:p>
                      <a:pPr algn="ctr" fontAlgn="t"/>
                      <a:r>
                        <a:rPr lang="vi-VN" sz="28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Đồ chơi</a:t>
                      </a:r>
                      <a:endParaRPr lang="vi-VN" sz="28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tc>
                  <a:txBody>
                    <a:bodyPr/>
                    <a:lstStyle/>
                    <a:p>
                      <a:pPr algn="ctr" fontAlgn="t"/>
                      <a:r>
                        <a:rPr lang="en-US" sz="2800" b="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Đặc điểm</a:t>
                      </a:r>
                      <a:endParaRPr lang="en-US" sz="280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extLst>
                  <a:ext uri="{0D108BD9-81ED-4DB2-BD59-A6C34878D82A}">
                    <a16:rowId xmlns="" xmlns:a16="http://schemas.microsoft.com/office/drawing/2014/main" val="132868768"/>
                  </a:ext>
                </a:extLst>
              </a:tr>
              <a:tr h="450311">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quả bóng</a:t>
                      </a:r>
                    </a:p>
                  </a:txBody>
                  <a:tcPr marL="47502" marR="47502" marT="47502" marB="47502"/>
                </a:tc>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xanh pha trắng</a:t>
                      </a:r>
                    </a:p>
                  </a:txBody>
                  <a:tcPr marL="47502" marR="47502" marT="47502" marB="47502"/>
                </a:tc>
                <a:extLst>
                  <a:ext uri="{0D108BD9-81ED-4DB2-BD59-A6C34878D82A}">
                    <a16:rowId xmlns="" xmlns:a16="http://schemas.microsoft.com/office/drawing/2014/main" val="3978308413"/>
                  </a:ext>
                </a:extLst>
              </a:tr>
              <a:tr h="450311">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Con diều</a:t>
                      </a:r>
                    </a:p>
                  </a:txBody>
                  <a:tcPr marL="47502" marR="47502" marT="47502" marB="47502"/>
                </a:tc>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đỏ pha vàng </a:t>
                      </a:r>
                    </a:p>
                  </a:txBody>
                  <a:tcPr marL="47502" marR="47502" marT="47502" marB="47502"/>
                </a:tc>
                <a:extLst>
                  <a:ext uri="{0D108BD9-81ED-4DB2-BD59-A6C34878D82A}">
                    <a16:rowId xmlns="" xmlns:a16="http://schemas.microsoft.com/office/drawing/2014/main" val="3479132057"/>
                  </a:ext>
                </a:extLst>
              </a:tr>
              <a:tr h="450311">
                <a:tc>
                  <a:txBody>
                    <a:bodyPr/>
                    <a:lstStyle/>
                    <a:p>
                      <a:pPr algn="ctr"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Đèn</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ông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sao</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tc>
                  <a:txBody>
                    <a:bodyPr/>
                    <a:lstStyle/>
                    <a:p>
                      <a:pPr algn="ctr" fontAlgn="t"/>
                      <a:r>
                        <a:rPr lang="pt-BR"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đỏ pha xanh lá cây</a:t>
                      </a:r>
                    </a:p>
                  </a:txBody>
                  <a:tcPr marL="47502" marR="47502" marT="47502" marB="47502"/>
                </a:tc>
                <a:extLst>
                  <a:ext uri="{0D108BD9-81ED-4DB2-BD59-A6C34878D82A}">
                    <a16:rowId xmlns="" xmlns:a16="http://schemas.microsoft.com/office/drawing/2014/main" val="1274981149"/>
                  </a:ext>
                </a:extLst>
              </a:tr>
              <a:tr h="450311">
                <a:tc>
                  <a:txBody>
                    <a:bodyPr/>
                    <a:lstStyle/>
                    <a:p>
                      <a:pPr algn="ctr"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chong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chóng</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4 màu sắc pha trộn</a:t>
                      </a:r>
                    </a:p>
                  </a:txBody>
                  <a:tcPr marL="47502" marR="47502" marT="47502" marB="47502"/>
                </a:tc>
                <a:extLst>
                  <a:ext uri="{0D108BD9-81ED-4DB2-BD59-A6C34878D82A}">
                    <a16:rowId xmlns="" xmlns:a16="http://schemas.microsoft.com/office/drawing/2014/main" val="757310827"/>
                  </a:ext>
                </a:extLst>
              </a:tr>
              <a:tr h="450311">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gấu bông</a:t>
                      </a:r>
                    </a:p>
                  </a:txBody>
                  <a:tcPr marL="47502" marR="47502" marT="47502" marB="47502"/>
                </a:tc>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a:t>
                      </a:r>
                      <a:r>
                        <a:rPr lang="en-US" sz="280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trắng </a:t>
                      </a:r>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pha vàng</a:t>
                      </a:r>
                    </a:p>
                  </a:txBody>
                  <a:tcPr marL="47502" marR="47502" marT="47502" marB="47502"/>
                </a:tc>
                <a:extLst>
                  <a:ext uri="{0D108BD9-81ED-4DB2-BD59-A6C34878D82A}">
                    <a16:rowId xmlns="" xmlns:a16="http://schemas.microsoft.com/office/drawing/2014/main" val="1336806195"/>
                  </a:ext>
                </a:extLst>
              </a:tr>
              <a:tr h="450311">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búp bê</a:t>
                      </a:r>
                    </a:p>
                  </a:txBody>
                  <a:tcPr marL="47502" marR="47502" marT="47502" marB="47502"/>
                </a:tc>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hồng pha trắng</a:t>
                      </a:r>
                    </a:p>
                  </a:txBody>
                  <a:tcPr marL="47502" marR="47502" marT="47502" marB="47502"/>
                </a:tc>
                <a:extLst>
                  <a:ext uri="{0D108BD9-81ED-4DB2-BD59-A6C34878D82A}">
                    <a16:rowId xmlns="" xmlns:a16="http://schemas.microsoft.com/office/drawing/2014/main" val="4227065397"/>
                  </a:ext>
                </a:extLst>
              </a:tr>
              <a:tr h="450311">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ô tô</a:t>
                      </a:r>
                    </a:p>
                  </a:txBody>
                  <a:tcPr marL="47502" marR="47502" marT="47502" marB="47502"/>
                </a:tc>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vàng pha xanh ngọc</a:t>
                      </a:r>
                    </a:p>
                  </a:txBody>
                  <a:tcPr marL="47502" marR="47502" marT="47502" marB="47502"/>
                </a:tc>
                <a:extLst>
                  <a:ext uri="{0D108BD9-81ED-4DB2-BD59-A6C34878D82A}">
                    <a16:rowId xmlns="" xmlns:a16="http://schemas.microsoft.com/office/drawing/2014/main" val="1805847418"/>
                  </a:ext>
                </a:extLst>
              </a:tr>
              <a:tr h="450311">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máy bay</a:t>
                      </a:r>
                    </a:p>
                  </a:txBody>
                  <a:tcPr marL="47502" marR="47502" marT="47502" marB="47502"/>
                </a:tc>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xanh lá</a:t>
                      </a:r>
                    </a:p>
                  </a:txBody>
                  <a:tcPr marL="47502" marR="47502" marT="47502" marB="47502"/>
                </a:tc>
                <a:extLst>
                  <a:ext uri="{0D108BD9-81ED-4DB2-BD59-A6C34878D82A}">
                    <a16:rowId xmlns="" xmlns:a16="http://schemas.microsoft.com/office/drawing/2014/main" val="2359473560"/>
                  </a:ext>
                </a:extLst>
              </a:tr>
              <a:tr h="450311">
                <a:tc>
                  <a:txBody>
                    <a:bodyPr/>
                    <a:lstStyle/>
                    <a:p>
                      <a:pPr algn="ctr" fontAlgn="t"/>
                      <a:r>
                        <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mặt nạ</a:t>
                      </a:r>
                    </a:p>
                  </a:txBody>
                  <a:tcPr marL="47502" marR="47502" marT="47502" marB="47502"/>
                </a:tc>
                <a:tc>
                  <a:txBody>
                    <a:bodyPr/>
                    <a:lstStyle/>
                    <a:p>
                      <a:pPr algn="ctr" fontAlgn="t"/>
                      <a:r>
                        <a:rPr lang="vi-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xanh dương</a:t>
                      </a:r>
                    </a:p>
                  </a:txBody>
                  <a:tcPr marL="47502" marR="47502" marT="47502" marB="47502"/>
                </a:tc>
                <a:extLst>
                  <a:ext uri="{0D108BD9-81ED-4DB2-BD59-A6C34878D82A}">
                    <a16:rowId xmlns="" xmlns:a16="http://schemas.microsoft.com/office/drawing/2014/main" val="1510721850"/>
                  </a:ext>
                </a:extLst>
              </a:tr>
            </a:tbl>
          </a:graphicData>
        </a:graphic>
      </p:graphicFrame>
      <p:pic>
        <p:nvPicPr>
          <p:cNvPr id="3" name="Picture 2">
            <a:extLst>
              <a:ext uri="{FF2B5EF4-FFF2-40B4-BE49-F238E27FC236}">
                <a16:creationId xmlns="" xmlns:a16="http://schemas.microsoft.com/office/drawing/2014/main" id="{B7BC1A32-CD95-410B-A809-8A0A27126ACE}"/>
              </a:ext>
            </a:extLst>
          </p:cNvPr>
          <p:cNvPicPr>
            <a:picLocks noChangeAspect="1"/>
          </p:cNvPicPr>
          <p:nvPr/>
        </p:nvPicPr>
        <p:blipFill>
          <a:blip r:embed="rId3"/>
          <a:stretch>
            <a:fillRect/>
          </a:stretch>
        </p:blipFill>
        <p:spPr>
          <a:xfrm>
            <a:off x="1903957" y="0"/>
            <a:ext cx="5549030" cy="1816274"/>
          </a:xfrm>
          <a:prstGeom prst="rect">
            <a:avLst/>
          </a:prstGeom>
        </p:spPr>
      </p:pic>
    </p:spTree>
    <p:extLst>
      <p:ext uri="{BB962C8B-B14F-4D97-AF65-F5344CB8AC3E}">
        <p14:creationId xmlns:p14="http://schemas.microsoft.com/office/powerpoint/2010/main" val="28114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9F3E92-0227-4124-ACDE-3CACE15EE2EA}"/>
              </a:ext>
            </a:extLst>
          </p:cNvPr>
          <p:cNvSpPr txBox="1"/>
          <p:nvPr/>
        </p:nvSpPr>
        <p:spPr>
          <a:xfrm>
            <a:off x="866898" y="498763"/>
            <a:ext cx="8942120" cy="523220"/>
          </a:xfrm>
          <a:prstGeom prst="rect">
            <a:avLst/>
          </a:prstGeom>
          <a:noFill/>
        </p:spPr>
        <p:txBody>
          <a:bodyPr wrap="square" rtlCol="0">
            <a:spAutoFit/>
          </a:bodyPr>
          <a:lstStyle/>
          <a:p>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Cần</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đặt</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phẩy</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vị</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trí</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mỗi</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 xmlns:a16="http://schemas.microsoft.com/office/drawing/2014/main" id="{1714428F-99E1-40CE-A283-9CF3C5B0560D}"/>
              </a:ext>
            </a:extLst>
          </p:cNvPr>
          <p:cNvPicPr>
            <a:picLocks noChangeAspect="1"/>
          </p:cNvPicPr>
          <p:nvPr/>
        </p:nvPicPr>
        <p:blipFill>
          <a:blip r:embed="rId3"/>
          <a:stretch>
            <a:fillRect/>
          </a:stretch>
        </p:blipFill>
        <p:spPr>
          <a:xfrm>
            <a:off x="953729" y="1312966"/>
            <a:ext cx="8242968" cy="1714500"/>
          </a:xfrm>
          <a:prstGeom prst="rect">
            <a:avLst/>
          </a:prstGeom>
        </p:spPr>
      </p:pic>
    </p:spTree>
    <p:extLst>
      <p:ext uri="{BB962C8B-B14F-4D97-AF65-F5344CB8AC3E}">
        <p14:creationId xmlns:p14="http://schemas.microsoft.com/office/powerpoint/2010/main" val="89420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0350" y="1035712"/>
            <a:ext cx="7390356" cy="707886"/>
          </a:xfrm>
          <a:prstGeom prst="rect">
            <a:avLst/>
          </a:prstGeom>
          <a:noFill/>
        </p:spPr>
        <p:txBody>
          <a:bodyPr wrap="square" rtlCol="0">
            <a:spAutoFit/>
          </a:bodyPr>
          <a:lstStyle/>
          <a:p>
            <a:r>
              <a:rPr lang="en-US" sz="4000" smtClean="0">
                <a:solidFill>
                  <a:srgbClr val="000000"/>
                </a:solidFill>
                <a:latin typeface="Times New Roman" pitchFamily="18" charset="0"/>
                <a:ea typeface="Arial-Rounded" panose="020B0500000000000000" pitchFamily="34" charset="0"/>
                <a:cs typeface="Times New Roman" pitchFamily="18" charset="0"/>
              </a:rPr>
              <a:t>a. </a:t>
            </a:r>
            <a:r>
              <a:rPr lang="vi-VN" sz="4000" smtClean="0">
                <a:solidFill>
                  <a:srgbClr val="000000"/>
                </a:solidFill>
                <a:latin typeface="Times New Roman" pitchFamily="18" charset="0"/>
                <a:ea typeface="Arial-Rounded" panose="020B0500000000000000" pitchFamily="34" charset="0"/>
                <a:cs typeface="Times New Roman" pitchFamily="18" charset="0"/>
              </a:rPr>
              <a:t>Em </a:t>
            </a:r>
            <a:r>
              <a:rPr lang="vi-VN" sz="4000">
                <a:solidFill>
                  <a:srgbClr val="000000"/>
                </a:solidFill>
                <a:latin typeface="Times New Roman" pitchFamily="18" charset="0"/>
                <a:ea typeface="Arial-Rounded" panose="020B0500000000000000" pitchFamily="34" charset="0"/>
                <a:cs typeface="Times New Roman" pitchFamily="18" charset="0"/>
              </a:rPr>
              <a:t>thích đồ chơi ô tô</a:t>
            </a:r>
            <a:r>
              <a:rPr lang="vi-VN" sz="4000" b="1">
                <a:solidFill>
                  <a:srgbClr val="FF0000"/>
                </a:solidFill>
                <a:latin typeface="Times New Roman" pitchFamily="18" charset="0"/>
                <a:ea typeface="Arial-Rounded" panose="020B0500000000000000" pitchFamily="34" charset="0"/>
                <a:cs typeface="Times New Roman" pitchFamily="18" charset="0"/>
              </a:rPr>
              <a:t>,</a:t>
            </a:r>
            <a:r>
              <a:rPr lang="vi-VN" sz="4000">
                <a:solidFill>
                  <a:srgbClr val="000000"/>
                </a:solidFill>
                <a:latin typeface="Times New Roman" pitchFamily="18" charset="0"/>
                <a:ea typeface="Arial-Rounded" panose="020B0500000000000000" pitchFamily="34" charset="0"/>
                <a:cs typeface="Times New Roman" pitchFamily="18" charset="0"/>
              </a:rPr>
              <a:t> máy bay</a:t>
            </a:r>
            <a:r>
              <a:rPr lang="en-US" sz="4000">
                <a:solidFill>
                  <a:srgbClr val="000000"/>
                </a:solidFill>
                <a:latin typeface="Times New Roman" pitchFamily="18" charset="0"/>
                <a:ea typeface="Arial-Rounded" panose="020B0500000000000000" pitchFamily="34" charset="0"/>
                <a:cs typeface="Times New Roman" pitchFamily="18" charset="0"/>
              </a:rPr>
              <a:t>.</a:t>
            </a:r>
            <a:endParaRPr lang="en-US" sz="4000" dirty="0">
              <a:solidFill>
                <a:srgbClr val="000000"/>
              </a:solidFill>
              <a:latin typeface="Times New Roman" pitchFamily="18" charset="0"/>
              <a:ea typeface="Arial-Rounded" panose="020B0500000000000000" pitchFamily="34" charset="0"/>
              <a:cs typeface="Times New Roman" pitchFamily="18" charset="0"/>
            </a:endParaRPr>
          </a:p>
        </p:txBody>
      </p:sp>
      <p:sp>
        <p:nvSpPr>
          <p:cNvPr id="3" name="TextBox 2"/>
          <p:cNvSpPr txBox="1"/>
          <p:nvPr/>
        </p:nvSpPr>
        <p:spPr>
          <a:xfrm>
            <a:off x="770350" y="1929008"/>
            <a:ext cx="9225420" cy="707886"/>
          </a:xfrm>
          <a:prstGeom prst="rect">
            <a:avLst/>
          </a:prstGeom>
          <a:noFill/>
        </p:spPr>
        <p:txBody>
          <a:bodyPr wrap="square" rtlCol="0">
            <a:spAutoFit/>
          </a:bodyPr>
          <a:lstStyle/>
          <a:p>
            <a:r>
              <a:rPr lang="en-US" sz="4000" smtClean="0">
                <a:solidFill>
                  <a:srgbClr val="000000"/>
                </a:solidFill>
                <a:latin typeface="Times New Roman" pitchFamily="18" charset="0"/>
                <a:ea typeface="Arial-Rounded" panose="020B0500000000000000" pitchFamily="34" charset="0"/>
                <a:cs typeface="Times New Roman" pitchFamily="18" charset="0"/>
              </a:rPr>
              <a:t>b. </a:t>
            </a:r>
            <a:r>
              <a:rPr lang="vi-VN" sz="4000" smtClean="0">
                <a:solidFill>
                  <a:srgbClr val="000000"/>
                </a:solidFill>
                <a:latin typeface="Times New Roman" pitchFamily="18" charset="0"/>
                <a:ea typeface="Arial-Rounded" panose="020B0500000000000000" pitchFamily="34" charset="0"/>
                <a:cs typeface="Times New Roman" pitchFamily="18" charset="0"/>
              </a:rPr>
              <a:t>Bố </a:t>
            </a:r>
            <a:r>
              <a:rPr lang="vi-VN" sz="4000">
                <a:solidFill>
                  <a:srgbClr val="000000"/>
                </a:solidFill>
                <a:latin typeface="Times New Roman" pitchFamily="18" charset="0"/>
                <a:ea typeface="Arial-Rounded" panose="020B0500000000000000" pitchFamily="34" charset="0"/>
                <a:cs typeface="Times New Roman" pitchFamily="18" charset="0"/>
              </a:rPr>
              <a:t>dạy em làm đèn ông sao</a:t>
            </a:r>
            <a:r>
              <a:rPr lang="vi-VN" sz="4000">
                <a:solidFill>
                  <a:srgbClr val="FF0000"/>
                </a:solidFill>
                <a:latin typeface="Times New Roman" pitchFamily="18" charset="0"/>
                <a:ea typeface="Arial-Rounded" panose="020B0500000000000000" pitchFamily="34" charset="0"/>
                <a:cs typeface="Times New Roman" pitchFamily="18" charset="0"/>
              </a:rPr>
              <a:t>, </a:t>
            </a:r>
            <a:r>
              <a:rPr lang="vi-VN" sz="4000">
                <a:solidFill>
                  <a:srgbClr val="000000"/>
                </a:solidFill>
                <a:latin typeface="Times New Roman" pitchFamily="18" charset="0"/>
                <a:ea typeface="Arial-Rounded" panose="020B0500000000000000" pitchFamily="34" charset="0"/>
                <a:cs typeface="Times New Roman" pitchFamily="18" charset="0"/>
              </a:rPr>
              <a:t>diều giấy</a:t>
            </a:r>
            <a:r>
              <a:rPr lang="en-US" sz="4000">
                <a:solidFill>
                  <a:srgbClr val="000000"/>
                </a:solidFill>
                <a:latin typeface="Times New Roman" pitchFamily="18" charset="0"/>
                <a:ea typeface="Arial-Rounded" panose="020B0500000000000000" pitchFamily="34" charset="0"/>
                <a:cs typeface="Times New Roman" pitchFamily="18" charset="0"/>
              </a:rPr>
              <a:t>.</a:t>
            </a:r>
            <a:endParaRPr lang="en-US" sz="4000" dirty="0">
              <a:solidFill>
                <a:srgbClr val="000000"/>
              </a:solidFill>
              <a:latin typeface="Times New Roman" pitchFamily="18" charset="0"/>
              <a:ea typeface="Arial-Rounded" panose="020B0500000000000000" pitchFamily="34" charset="0"/>
              <a:cs typeface="Times New Roman" pitchFamily="18" charset="0"/>
            </a:endParaRPr>
          </a:p>
        </p:txBody>
      </p:sp>
      <p:sp>
        <p:nvSpPr>
          <p:cNvPr id="5" name="TextBox 4"/>
          <p:cNvSpPr txBox="1"/>
          <p:nvPr/>
        </p:nvSpPr>
        <p:spPr>
          <a:xfrm>
            <a:off x="576198" y="2784482"/>
            <a:ext cx="8981162" cy="1323439"/>
          </a:xfrm>
          <a:prstGeom prst="rect">
            <a:avLst/>
          </a:prstGeom>
          <a:noFill/>
        </p:spPr>
        <p:txBody>
          <a:bodyPr wrap="square" rtlCol="0">
            <a:spAutoFit/>
          </a:bodyPr>
          <a:lstStyle/>
          <a:p>
            <a:r>
              <a:rPr lang="en-US" sz="4000" smtClean="0">
                <a:solidFill>
                  <a:srgbClr val="000000"/>
                </a:solidFill>
                <a:latin typeface="Times New Roman" pitchFamily="18" charset="0"/>
                <a:ea typeface="Arial-Rounded" panose="020B0500000000000000" pitchFamily="34" charset="0"/>
                <a:cs typeface="Times New Roman" pitchFamily="18" charset="0"/>
              </a:rPr>
              <a:t>c. </a:t>
            </a:r>
            <a:r>
              <a:rPr lang="vi-VN" sz="4000" smtClean="0">
                <a:solidFill>
                  <a:srgbClr val="000000"/>
                </a:solidFill>
                <a:latin typeface="Times New Roman" pitchFamily="18" charset="0"/>
                <a:ea typeface="Arial-Rounded" panose="020B0500000000000000" pitchFamily="34" charset="0"/>
                <a:cs typeface="Times New Roman" pitchFamily="18" charset="0"/>
              </a:rPr>
              <a:t>Các </a:t>
            </a:r>
            <a:r>
              <a:rPr lang="vi-VN" sz="4000">
                <a:solidFill>
                  <a:srgbClr val="000000"/>
                </a:solidFill>
                <a:latin typeface="Times New Roman" pitchFamily="18" charset="0"/>
                <a:ea typeface="Arial-Rounded" panose="020B0500000000000000" pitchFamily="34" charset="0"/>
                <a:cs typeface="Times New Roman" pitchFamily="18" charset="0"/>
              </a:rPr>
              <a:t>bạn đá bóng</a:t>
            </a:r>
            <a:r>
              <a:rPr lang="vi-VN" sz="4000" b="1">
                <a:solidFill>
                  <a:srgbClr val="FF0000"/>
                </a:solidFill>
                <a:latin typeface="Times New Roman" pitchFamily="18" charset="0"/>
                <a:ea typeface="Arial-Rounded" panose="020B0500000000000000" pitchFamily="34" charset="0"/>
                <a:cs typeface="Times New Roman" pitchFamily="18" charset="0"/>
              </a:rPr>
              <a:t>,</a:t>
            </a:r>
            <a:r>
              <a:rPr lang="vi-VN" sz="4000">
                <a:solidFill>
                  <a:srgbClr val="000000"/>
                </a:solidFill>
                <a:latin typeface="Times New Roman" pitchFamily="18" charset="0"/>
                <a:ea typeface="Arial-Rounded" panose="020B0500000000000000" pitchFamily="34" charset="0"/>
                <a:cs typeface="Times New Roman" pitchFamily="18" charset="0"/>
              </a:rPr>
              <a:t> đá cầu</a:t>
            </a:r>
            <a:r>
              <a:rPr lang="vi-VN" sz="4000" b="1">
                <a:solidFill>
                  <a:srgbClr val="FF0000"/>
                </a:solidFill>
                <a:latin typeface="Times New Roman" pitchFamily="18" charset="0"/>
                <a:ea typeface="Arial-Rounded" panose="020B0500000000000000" pitchFamily="34" charset="0"/>
                <a:cs typeface="Times New Roman" pitchFamily="18" charset="0"/>
              </a:rPr>
              <a:t>,</a:t>
            </a:r>
            <a:r>
              <a:rPr lang="vi-VN" sz="4000">
                <a:solidFill>
                  <a:srgbClr val="000000"/>
                </a:solidFill>
                <a:latin typeface="Times New Roman" pitchFamily="18" charset="0"/>
                <a:ea typeface="Arial-Rounded" panose="020B0500000000000000" pitchFamily="34" charset="0"/>
                <a:cs typeface="Times New Roman" pitchFamily="18" charset="0"/>
              </a:rPr>
              <a:t> nhảy dây trên sân </a:t>
            </a:r>
            <a:r>
              <a:rPr lang="vi-VN" sz="4000" smtClean="0">
                <a:solidFill>
                  <a:srgbClr val="000000"/>
                </a:solidFill>
                <a:latin typeface="Times New Roman" pitchFamily="18" charset="0"/>
                <a:ea typeface="Arial-Rounded" panose="020B0500000000000000" pitchFamily="34" charset="0"/>
                <a:cs typeface="Times New Roman" pitchFamily="18" charset="0"/>
              </a:rPr>
              <a:t>trường</a:t>
            </a:r>
            <a:r>
              <a:rPr lang="en-US" sz="4000">
                <a:solidFill>
                  <a:srgbClr val="000000"/>
                </a:solidFill>
                <a:latin typeface="Times New Roman" pitchFamily="18" charset="0"/>
                <a:ea typeface="Arial-Rounded" panose="020B0500000000000000" pitchFamily="34" charset="0"/>
                <a:cs typeface="Times New Roman" pitchFamily="18" charset="0"/>
              </a:rPr>
              <a:t>.</a:t>
            </a:r>
            <a:endParaRPr lang="vi-VN" sz="4000" dirty="0">
              <a:solidFill>
                <a:srgbClr val="00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92635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452</Words>
  <Application>Microsoft Office PowerPoint</Application>
  <PresentationFormat>Custom</PresentationFormat>
  <Paragraphs>51</Paragraphs>
  <Slides>15</Slides>
  <Notes>4</Notes>
  <HiddenSlides>0</HiddenSlides>
  <MMClips>15</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7_Office Theme</vt:lpstr>
      <vt:lpstr>Office Theme</vt:lpstr>
      <vt:lpstr>1_Facet</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bich</cp:lastModifiedBy>
  <cp:revision>53</cp:revision>
  <dcterms:created xsi:type="dcterms:W3CDTF">2021-05-27T02:02:39Z</dcterms:created>
  <dcterms:modified xsi:type="dcterms:W3CDTF">2021-12-13T04:07:16Z</dcterms:modified>
</cp:coreProperties>
</file>