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31" r:id="rId2"/>
    <p:sldId id="433" r:id="rId3"/>
    <p:sldId id="434" r:id="rId4"/>
    <p:sldId id="409" r:id="rId5"/>
    <p:sldId id="410" r:id="rId6"/>
    <p:sldId id="417" r:id="rId7"/>
    <p:sldId id="432" r:id="rId8"/>
    <p:sldId id="420" r:id="rId9"/>
    <p:sldId id="428" r:id="rId10"/>
    <p:sldId id="427" r:id="rId11"/>
    <p:sldId id="429" r:id="rId12"/>
    <p:sldId id="430" r:id="rId13"/>
    <p:sldId id="425" r:id="rId14"/>
  </p:sldIdLst>
  <p:sldSz cx="12161838" cy="6858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542683" indent="-196903" algn="l" rtl="0" eaLnBrk="0" fontAlgn="base" hangingPunct="0">
      <a:spcBef>
        <a:spcPct val="0"/>
      </a:spcBef>
      <a:spcAft>
        <a:spcPct val="0"/>
      </a:spcAft>
      <a:defRPr kern="1200">
        <a:solidFill>
          <a:schemeClr val="tx1"/>
        </a:solidFill>
        <a:latin typeface="Arial" charset="0"/>
        <a:ea typeface="+mn-ea"/>
        <a:cs typeface="+mn-cs"/>
      </a:defRPr>
    </a:lvl2pPr>
    <a:lvl3pPr marL="1086567" indent="-395006" algn="l" rtl="0" eaLnBrk="0" fontAlgn="base" hangingPunct="0">
      <a:spcBef>
        <a:spcPct val="0"/>
      </a:spcBef>
      <a:spcAft>
        <a:spcPct val="0"/>
      </a:spcAft>
      <a:defRPr kern="1200">
        <a:solidFill>
          <a:schemeClr val="tx1"/>
        </a:solidFill>
        <a:latin typeface="Arial" charset="0"/>
        <a:ea typeface="+mn-ea"/>
        <a:cs typeface="+mn-cs"/>
      </a:defRPr>
    </a:lvl3pPr>
    <a:lvl4pPr marL="1629250" indent="-591909" algn="l" rtl="0" eaLnBrk="0" fontAlgn="base" hangingPunct="0">
      <a:spcBef>
        <a:spcPct val="0"/>
      </a:spcBef>
      <a:spcAft>
        <a:spcPct val="0"/>
      </a:spcAft>
      <a:defRPr kern="1200">
        <a:solidFill>
          <a:schemeClr val="tx1"/>
        </a:solidFill>
        <a:latin typeface="Arial" charset="0"/>
        <a:ea typeface="+mn-ea"/>
        <a:cs typeface="+mn-cs"/>
      </a:defRPr>
    </a:lvl4pPr>
    <a:lvl5pPr marL="2173134" indent="-790012" algn="l" rtl="0" eaLnBrk="0" fontAlgn="base" hangingPunct="0">
      <a:spcBef>
        <a:spcPct val="0"/>
      </a:spcBef>
      <a:spcAft>
        <a:spcPct val="0"/>
      </a:spcAft>
      <a:defRPr kern="1200">
        <a:solidFill>
          <a:schemeClr val="tx1"/>
        </a:solidFill>
        <a:latin typeface="Arial" charset="0"/>
        <a:ea typeface="+mn-ea"/>
        <a:cs typeface="+mn-cs"/>
      </a:defRPr>
    </a:lvl5pPr>
    <a:lvl6pPr marL="1728902" algn="l" defTabSz="691561" rtl="0" eaLnBrk="1" latinLnBrk="0" hangingPunct="1">
      <a:defRPr kern="1200">
        <a:solidFill>
          <a:schemeClr val="tx1"/>
        </a:solidFill>
        <a:latin typeface="Arial" charset="0"/>
        <a:ea typeface="+mn-ea"/>
        <a:cs typeface="+mn-cs"/>
      </a:defRPr>
    </a:lvl6pPr>
    <a:lvl7pPr marL="2074682" algn="l" defTabSz="691561" rtl="0" eaLnBrk="1" latinLnBrk="0" hangingPunct="1">
      <a:defRPr kern="1200">
        <a:solidFill>
          <a:schemeClr val="tx1"/>
        </a:solidFill>
        <a:latin typeface="Arial" charset="0"/>
        <a:ea typeface="+mn-ea"/>
        <a:cs typeface="+mn-cs"/>
      </a:defRPr>
    </a:lvl7pPr>
    <a:lvl8pPr marL="2420463" algn="l" defTabSz="691561" rtl="0" eaLnBrk="1" latinLnBrk="0" hangingPunct="1">
      <a:defRPr kern="1200">
        <a:solidFill>
          <a:schemeClr val="tx1"/>
        </a:solidFill>
        <a:latin typeface="Arial" charset="0"/>
        <a:ea typeface="+mn-ea"/>
        <a:cs typeface="+mn-cs"/>
      </a:defRPr>
    </a:lvl8pPr>
    <a:lvl9pPr marL="2766243" algn="l" defTabSz="691561"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B9BB"/>
    <a:srgbClr val="FF9B9D"/>
    <a:srgbClr val="FF7C80"/>
    <a:srgbClr val="A6E7F4"/>
    <a:srgbClr val="FF0066"/>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79" d="100"/>
          <a:sy n="79" d="100"/>
        </p:scale>
        <p:origin x="-72" y="-30"/>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88938" y="685800"/>
            <a:ext cx="608012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542683" algn="l" rtl="0" eaLnBrk="0" fontAlgn="base" hangingPunct="0">
      <a:spcBef>
        <a:spcPct val="30000"/>
      </a:spcBef>
      <a:spcAft>
        <a:spcPct val="0"/>
      </a:spcAft>
      <a:defRPr sz="1400" kern="1200">
        <a:solidFill>
          <a:schemeClr val="tx1"/>
        </a:solidFill>
        <a:latin typeface="Arial" charset="0"/>
        <a:ea typeface="+mn-ea"/>
        <a:cs typeface="+mn-cs"/>
      </a:defRPr>
    </a:lvl2pPr>
    <a:lvl3pPr marL="1086567" algn="l" rtl="0" eaLnBrk="0" fontAlgn="base" hangingPunct="0">
      <a:spcBef>
        <a:spcPct val="30000"/>
      </a:spcBef>
      <a:spcAft>
        <a:spcPct val="0"/>
      </a:spcAft>
      <a:defRPr sz="1400" kern="1200">
        <a:solidFill>
          <a:schemeClr val="tx1"/>
        </a:solidFill>
        <a:latin typeface="Arial" charset="0"/>
        <a:ea typeface="+mn-ea"/>
        <a:cs typeface="+mn-cs"/>
      </a:defRPr>
    </a:lvl3pPr>
    <a:lvl4pPr marL="1629250" algn="l" rtl="0" eaLnBrk="0" fontAlgn="base" hangingPunct="0">
      <a:spcBef>
        <a:spcPct val="30000"/>
      </a:spcBef>
      <a:spcAft>
        <a:spcPct val="0"/>
      </a:spcAft>
      <a:defRPr sz="1400" kern="1200">
        <a:solidFill>
          <a:schemeClr val="tx1"/>
        </a:solidFill>
        <a:latin typeface="Arial" charset="0"/>
        <a:ea typeface="+mn-ea"/>
        <a:cs typeface="+mn-cs"/>
      </a:defRPr>
    </a:lvl4pPr>
    <a:lvl5pPr marL="2173134" algn="l" rtl="0" eaLnBrk="0" fontAlgn="base" hangingPunct="0">
      <a:spcBef>
        <a:spcPct val="30000"/>
      </a:spcBef>
      <a:spcAft>
        <a:spcPct val="0"/>
      </a:spcAft>
      <a:defRPr sz="1400" kern="1200">
        <a:solidFill>
          <a:schemeClr val="tx1"/>
        </a:solidFill>
        <a:latin typeface="Arial" charset="0"/>
        <a:ea typeface="+mn-ea"/>
        <a:cs typeface="+mn-cs"/>
      </a:defRPr>
    </a:lvl5pPr>
    <a:lvl6pPr marL="2716796" algn="l" defTabSz="1086718" rtl="0" eaLnBrk="1" latinLnBrk="0" hangingPunct="1">
      <a:defRPr sz="1400" kern="1200">
        <a:solidFill>
          <a:schemeClr val="tx1"/>
        </a:solidFill>
        <a:latin typeface="+mn-lt"/>
        <a:ea typeface="+mn-ea"/>
        <a:cs typeface="+mn-cs"/>
      </a:defRPr>
    </a:lvl6pPr>
    <a:lvl7pPr marL="3260155" algn="l" defTabSz="1086718" rtl="0" eaLnBrk="1" latinLnBrk="0" hangingPunct="1">
      <a:defRPr sz="1400" kern="1200">
        <a:solidFill>
          <a:schemeClr val="tx1"/>
        </a:solidFill>
        <a:latin typeface="+mn-lt"/>
        <a:ea typeface="+mn-ea"/>
        <a:cs typeface="+mn-cs"/>
      </a:defRPr>
    </a:lvl7pPr>
    <a:lvl8pPr marL="3803515" algn="l" defTabSz="1086718" rtl="0" eaLnBrk="1" latinLnBrk="0" hangingPunct="1">
      <a:defRPr sz="1400" kern="1200">
        <a:solidFill>
          <a:schemeClr val="tx1"/>
        </a:solidFill>
        <a:latin typeface="+mn-lt"/>
        <a:ea typeface="+mn-ea"/>
        <a:cs typeface="+mn-cs"/>
      </a:defRPr>
    </a:lvl8pPr>
    <a:lvl9pPr marL="4346874" algn="l" defTabSz="108671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54319fdea8_0_4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54319fdea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33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17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4276" y="3886200"/>
            <a:ext cx="8513287" cy="1752600"/>
          </a:xfrm>
        </p:spPr>
        <p:txBody>
          <a:bodyPr/>
          <a:lstStyle>
            <a:lvl1pPr marL="0" indent="0" algn="ctr">
              <a:buNone/>
              <a:defRPr/>
            </a:lvl1pPr>
            <a:lvl2pPr marL="543359" indent="0" algn="ctr">
              <a:buNone/>
              <a:defRPr/>
            </a:lvl2pPr>
            <a:lvl3pPr marL="1086718" indent="0" algn="ctr">
              <a:buNone/>
              <a:defRPr/>
            </a:lvl3pPr>
            <a:lvl4pPr marL="1630078" indent="0" algn="ctr">
              <a:buNone/>
              <a:defRPr/>
            </a:lvl4pPr>
            <a:lvl5pPr marL="2173437" indent="0" algn="ctr">
              <a:buNone/>
              <a:defRPr/>
            </a:lvl5pPr>
            <a:lvl6pPr marL="2716796" indent="0" algn="ctr">
              <a:buNone/>
              <a:defRPr/>
            </a:lvl6pPr>
            <a:lvl7pPr marL="3260155" indent="0" algn="ctr">
              <a:buNone/>
              <a:defRPr/>
            </a:lvl7pPr>
            <a:lvl8pPr marL="3803515" indent="0" algn="ctr">
              <a:buNone/>
              <a:defRPr/>
            </a:lvl8pPr>
            <a:lvl9pPr marL="4346874"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30/11/2021</a:t>
            </a:fld>
            <a:endParaRPr lang="en-US"/>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271105" y="4252913"/>
            <a:ext cx="912138" cy="914400"/>
          </a:xfrm>
        </p:spPr>
        <p:txBody>
          <a:bodyPr/>
          <a:lstStyle/>
          <a:p>
            <a:endParaRPr lang="en-US"/>
          </a:p>
        </p:txBody>
      </p:sp>
    </p:spTree>
    <p:extLst>
      <p:ext uri="{BB962C8B-B14F-4D97-AF65-F5344CB8AC3E}">
        <p14:creationId xmlns:p14="http://schemas.microsoft.com/office/powerpoint/2010/main" val="235709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30/11/2021</a:t>
            </a:fld>
            <a:endParaRPr lang="en-US"/>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271105" y="4252913"/>
            <a:ext cx="912138" cy="914400"/>
          </a:xfrm>
        </p:spPr>
        <p:txBody>
          <a:bodyPr/>
          <a:lstStyle/>
          <a:p>
            <a:endParaRPr lang="en-US"/>
          </a:p>
        </p:txBody>
      </p:sp>
    </p:spTree>
    <p:extLst>
      <p:ext uri="{BB962C8B-B14F-4D97-AF65-F5344CB8AC3E}">
        <p14:creationId xmlns:p14="http://schemas.microsoft.com/office/powerpoint/2010/main" val="401730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56210" y="2130261"/>
            <a:ext cx="3789494"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2"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56962" y="3631225"/>
            <a:ext cx="3788604"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2"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39788" y="1879378"/>
            <a:ext cx="1924432"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0" b="0">
                <a:latin typeface="Nunito SemiBold"/>
                <a:ea typeface="Nunito SemiBold"/>
                <a:cs typeface="Nunito SemiBold"/>
                <a:sym typeface="Nunito SemiBold"/>
              </a:defRPr>
            </a:lvl1pPr>
            <a:lvl2pPr lvl="1" algn="ctr" rtl="0">
              <a:spcBef>
                <a:spcPts val="0"/>
              </a:spcBef>
              <a:spcAft>
                <a:spcPts val="0"/>
              </a:spcAft>
              <a:buSzPts val="1600"/>
              <a:buNone/>
              <a:defRPr sz="2128"/>
            </a:lvl2pPr>
            <a:lvl3pPr lvl="2" algn="ctr" rtl="0">
              <a:spcBef>
                <a:spcPts val="0"/>
              </a:spcBef>
              <a:spcAft>
                <a:spcPts val="0"/>
              </a:spcAft>
              <a:buSzPts val="1600"/>
              <a:buNone/>
              <a:defRPr sz="2128"/>
            </a:lvl3pPr>
            <a:lvl4pPr lvl="3" algn="ctr" rtl="0">
              <a:spcBef>
                <a:spcPts val="0"/>
              </a:spcBef>
              <a:spcAft>
                <a:spcPts val="0"/>
              </a:spcAft>
              <a:buSzPts val="1600"/>
              <a:buNone/>
              <a:defRPr sz="2128"/>
            </a:lvl4pPr>
            <a:lvl5pPr lvl="4" algn="ctr" rtl="0">
              <a:spcBef>
                <a:spcPts val="0"/>
              </a:spcBef>
              <a:spcAft>
                <a:spcPts val="0"/>
              </a:spcAft>
              <a:buSzPts val="1600"/>
              <a:buNone/>
              <a:defRPr sz="2128"/>
            </a:lvl5pPr>
            <a:lvl6pPr lvl="5" algn="ctr" rtl="0">
              <a:spcBef>
                <a:spcPts val="0"/>
              </a:spcBef>
              <a:spcAft>
                <a:spcPts val="0"/>
              </a:spcAft>
              <a:buSzPts val="1600"/>
              <a:buNone/>
              <a:defRPr sz="2128"/>
            </a:lvl6pPr>
            <a:lvl7pPr lvl="6" algn="ctr" rtl="0">
              <a:spcBef>
                <a:spcPts val="0"/>
              </a:spcBef>
              <a:spcAft>
                <a:spcPts val="0"/>
              </a:spcAft>
              <a:buSzPts val="1600"/>
              <a:buNone/>
              <a:defRPr sz="2128"/>
            </a:lvl7pPr>
            <a:lvl8pPr lvl="7" algn="ctr" rtl="0">
              <a:spcBef>
                <a:spcPts val="0"/>
              </a:spcBef>
              <a:spcAft>
                <a:spcPts val="0"/>
              </a:spcAft>
              <a:buSzPts val="1600"/>
              <a:buNone/>
              <a:defRPr sz="2128"/>
            </a:lvl8pPr>
            <a:lvl9pPr lvl="8" algn="ctr" rtl="0">
              <a:spcBef>
                <a:spcPts val="0"/>
              </a:spcBef>
              <a:spcAft>
                <a:spcPts val="0"/>
              </a:spcAft>
              <a:buSzPts val="1600"/>
              <a:buNone/>
              <a:defRPr sz="2128"/>
            </a:lvl9pPr>
          </a:lstStyle>
          <a:p>
            <a:endParaRPr/>
          </a:p>
        </p:txBody>
      </p:sp>
      <p:sp>
        <p:nvSpPr>
          <p:cNvPr id="94" name="Google Shape;94;p15"/>
          <p:cNvSpPr txBox="1">
            <a:spLocks noGrp="1"/>
          </p:cNvSpPr>
          <p:nvPr>
            <p:ph type="ctrTitle" idx="3"/>
          </p:nvPr>
        </p:nvSpPr>
        <p:spPr>
          <a:xfrm>
            <a:off x="4556367" y="3343015"/>
            <a:ext cx="1924427"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0" b="0">
                <a:latin typeface="Nunito SemiBold"/>
                <a:ea typeface="Nunito SemiBold"/>
                <a:cs typeface="Nunito SemiBold"/>
                <a:sym typeface="Nunito SemiBold"/>
              </a:defRPr>
            </a:lvl1pPr>
            <a:lvl2pPr lvl="1" algn="ctr" rtl="0">
              <a:spcBef>
                <a:spcPts val="0"/>
              </a:spcBef>
              <a:spcAft>
                <a:spcPts val="0"/>
              </a:spcAft>
              <a:buSzPts val="1600"/>
              <a:buNone/>
              <a:defRPr sz="2128"/>
            </a:lvl2pPr>
            <a:lvl3pPr lvl="2" algn="ctr" rtl="0">
              <a:spcBef>
                <a:spcPts val="0"/>
              </a:spcBef>
              <a:spcAft>
                <a:spcPts val="0"/>
              </a:spcAft>
              <a:buSzPts val="1600"/>
              <a:buNone/>
              <a:defRPr sz="2128"/>
            </a:lvl3pPr>
            <a:lvl4pPr lvl="3" algn="ctr" rtl="0">
              <a:spcBef>
                <a:spcPts val="0"/>
              </a:spcBef>
              <a:spcAft>
                <a:spcPts val="0"/>
              </a:spcAft>
              <a:buSzPts val="1600"/>
              <a:buNone/>
              <a:defRPr sz="2128"/>
            </a:lvl4pPr>
            <a:lvl5pPr lvl="4" algn="ctr" rtl="0">
              <a:spcBef>
                <a:spcPts val="0"/>
              </a:spcBef>
              <a:spcAft>
                <a:spcPts val="0"/>
              </a:spcAft>
              <a:buSzPts val="1600"/>
              <a:buNone/>
              <a:defRPr sz="2128"/>
            </a:lvl5pPr>
            <a:lvl6pPr lvl="5" algn="ctr" rtl="0">
              <a:spcBef>
                <a:spcPts val="0"/>
              </a:spcBef>
              <a:spcAft>
                <a:spcPts val="0"/>
              </a:spcAft>
              <a:buSzPts val="1600"/>
              <a:buNone/>
              <a:defRPr sz="2128"/>
            </a:lvl6pPr>
            <a:lvl7pPr lvl="6" algn="ctr" rtl="0">
              <a:spcBef>
                <a:spcPts val="0"/>
              </a:spcBef>
              <a:spcAft>
                <a:spcPts val="0"/>
              </a:spcAft>
              <a:buSzPts val="1600"/>
              <a:buNone/>
              <a:defRPr sz="2128"/>
            </a:lvl7pPr>
            <a:lvl8pPr lvl="7" algn="ctr" rtl="0">
              <a:spcBef>
                <a:spcPts val="0"/>
              </a:spcBef>
              <a:spcAft>
                <a:spcPts val="0"/>
              </a:spcAft>
              <a:buSzPts val="1600"/>
              <a:buNone/>
              <a:defRPr sz="2128"/>
            </a:lvl8pPr>
            <a:lvl9pPr lvl="8" algn="ctr" rtl="0">
              <a:spcBef>
                <a:spcPts val="0"/>
              </a:spcBef>
              <a:spcAft>
                <a:spcPts val="0"/>
              </a:spcAft>
              <a:buSzPts val="1600"/>
              <a:buNone/>
              <a:defRPr sz="2128"/>
            </a:lvl9pPr>
          </a:lstStyle>
          <a:p>
            <a:endParaRPr/>
          </a:p>
        </p:txBody>
      </p:sp>
      <p:sp>
        <p:nvSpPr>
          <p:cNvPr id="95" name="Google Shape;95;p15"/>
          <p:cNvSpPr txBox="1">
            <a:spLocks noGrp="1"/>
          </p:cNvSpPr>
          <p:nvPr>
            <p:ph type="subTitle" idx="4"/>
          </p:nvPr>
        </p:nvSpPr>
        <p:spPr>
          <a:xfrm rot="-273526">
            <a:off x="4477386" y="5036135"/>
            <a:ext cx="37902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2"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44600" y="4825113"/>
            <a:ext cx="1924402"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0" b="0">
                <a:latin typeface="Nunito SemiBold"/>
                <a:ea typeface="Nunito SemiBold"/>
                <a:cs typeface="Nunito SemiBold"/>
                <a:sym typeface="Nunito SemiBold"/>
              </a:defRPr>
            </a:lvl1pPr>
            <a:lvl2pPr lvl="1" algn="ctr" rtl="0">
              <a:spcBef>
                <a:spcPts val="0"/>
              </a:spcBef>
              <a:spcAft>
                <a:spcPts val="0"/>
              </a:spcAft>
              <a:buSzPts val="1600"/>
              <a:buNone/>
              <a:defRPr sz="2128"/>
            </a:lvl2pPr>
            <a:lvl3pPr lvl="2" algn="ctr" rtl="0">
              <a:spcBef>
                <a:spcPts val="0"/>
              </a:spcBef>
              <a:spcAft>
                <a:spcPts val="0"/>
              </a:spcAft>
              <a:buSzPts val="1600"/>
              <a:buNone/>
              <a:defRPr sz="2128"/>
            </a:lvl3pPr>
            <a:lvl4pPr lvl="3" algn="ctr" rtl="0">
              <a:spcBef>
                <a:spcPts val="0"/>
              </a:spcBef>
              <a:spcAft>
                <a:spcPts val="0"/>
              </a:spcAft>
              <a:buSzPts val="1600"/>
              <a:buNone/>
              <a:defRPr sz="2128"/>
            </a:lvl4pPr>
            <a:lvl5pPr lvl="4" algn="ctr" rtl="0">
              <a:spcBef>
                <a:spcPts val="0"/>
              </a:spcBef>
              <a:spcAft>
                <a:spcPts val="0"/>
              </a:spcAft>
              <a:buSzPts val="1600"/>
              <a:buNone/>
              <a:defRPr sz="2128"/>
            </a:lvl5pPr>
            <a:lvl6pPr lvl="5" algn="ctr" rtl="0">
              <a:spcBef>
                <a:spcPts val="0"/>
              </a:spcBef>
              <a:spcAft>
                <a:spcPts val="0"/>
              </a:spcAft>
              <a:buSzPts val="1600"/>
              <a:buNone/>
              <a:defRPr sz="2128"/>
            </a:lvl6pPr>
            <a:lvl7pPr lvl="6" algn="ctr" rtl="0">
              <a:spcBef>
                <a:spcPts val="0"/>
              </a:spcBef>
              <a:spcAft>
                <a:spcPts val="0"/>
              </a:spcAft>
              <a:buSzPts val="1600"/>
              <a:buNone/>
              <a:defRPr sz="2128"/>
            </a:lvl7pPr>
            <a:lvl8pPr lvl="7" algn="ctr" rtl="0">
              <a:spcBef>
                <a:spcPts val="0"/>
              </a:spcBef>
              <a:spcAft>
                <a:spcPts val="0"/>
              </a:spcAft>
              <a:buSzPts val="1600"/>
              <a:buNone/>
              <a:defRPr sz="2128"/>
            </a:lvl8pPr>
            <a:lvl9pPr lvl="8" algn="ctr" rtl="0">
              <a:spcBef>
                <a:spcPts val="0"/>
              </a:spcBef>
              <a:spcAft>
                <a:spcPts val="0"/>
              </a:spcAft>
              <a:buSzPts val="1600"/>
              <a:buNone/>
              <a:defRPr sz="2128"/>
            </a:lvl9pPr>
          </a:lstStyle>
          <a:p>
            <a:endParaRPr/>
          </a:p>
        </p:txBody>
      </p:sp>
      <p:sp>
        <p:nvSpPr>
          <p:cNvPr id="97" name="Google Shape;97;p15"/>
          <p:cNvSpPr txBox="1">
            <a:spLocks noGrp="1"/>
          </p:cNvSpPr>
          <p:nvPr>
            <p:ph type="title" idx="6"/>
          </p:nvPr>
        </p:nvSpPr>
        <p:spPr>
          <a:xfrm>
            <a:off x="934083" y="806967"/>
            <a:ext cx="10318809"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24"/>
            </a:lvl2pPr>
            <a:lvl3pPr lvl="2" algn="ctr" rtl="0">
              <a:spcBef>
                <a:spcPts val="0"/>
              </a:spcBef>
              <a:spcAft>
                <a:spcPts val="0"/>
              </a:spcAft>
              <a:buSzPts val="2800"/>
              <a:buNone/>
              <a:defRPr sz="3724"/>
            </a:lvl3pPr>
            <a:lvl4pPr lvl="3" algn="ctr" rtl="0">
              <a:spcBef>
                <a:spcPts val="0"/>
              </a:spcBef>
              <a:spcAft>
                <a:spcPts val="0"/>
              </a:spcAft>
              <a:buSzPts val="2800"/>
              <a:buNone/>
              <a:defRPr sz="3724"/>
            </a:lvl4pPr>
            <a:lvl5pPr lvl="4" algn="ctr" rtl="0">
              <a:spcBef>
                <a:spcPts val="0"/>
              </a:spcBef>
              <a:spcAft>
                <a:spcPts val="0"/>
              </a:spcAft>
              <a:buSzPts val="2800"/>
              <a:buNone/>
              <a:defRPr sz="3724"/>
            </a:lvl5pPr>
            <a:lvl6pPr lvl="5" algn="ctr" rtl="0">
              <a:spcBef>
                <a:spcPts val="0"/>
              </a:spcBef>
              <a:spcAft>
                <a:spcPts val="0"/>
              </a:spcAft>
              <a:buSzPts val="2800"/>
              <a:buNone/>
              <a:defRPr sz="3724"/>
            </a:lvl6pPr>
            <a:lvl7pPr lvl="6" algn="ctr" rtl="0">
              <a:spcBef>
                <a:spcPts val="0"/>
              </a:spcBef>
              <a:spcAft>
                <a:spcPts val="0"/>
              </a:spcAft>
              <a:buSzPts val="2800"/>
              <a:buNone/>
              <a:defRPr sz="3724"/>
            </a:lvl7pPr>
            <a:lvl8pPr lvl="7" algn="ctr" rtl="0">
              <a:spcBef>
                <a:spcPts val="0"/>
              </a:spcBef>
              <a:spcAft>
                <a:spcPts val="0"/>
              </a:spcAft>
              <a:buSzPts val="2800"/>
              <a:buNone/>
              <a:defRPr sz="3724"/>
            </a:lvl8pPr>
            <a:lvl9pPr lvl="8" algn="ctr" rtl="0">
              <a:spcBef>
                <a:spcPts val="0"/>
              </a:spcBef>
              <a:spcAft>
                <a:spcPts val="0"/>
              </a:spcAft>
              <a:buSzPts val="2800"/>
              <a:buNone/>
              <a:defRPr sz="3724"/>
            </a:lvl9pPr>
          </a:lstStyle>
          <a:p>
            <a:endParaRPr/>
          </a:p>
        </p:txBody>
      </p:sp>
    </p:spTree>
    <p:extLst>
      <p:ext uri="{BB962C8B-B14F-4D97-AF65-F5344CB8AC3E}">
        <p14:creationId xmlns:p14="http://schemas.microsoft.com/office/powerpoint/2010/main" val="194061964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61839"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1"/>
            <a:ext cx="12161853" cy="2247075"/>
          </a:xfrm>
          <a:prstGeom prst="rect">
            <a:avLst/>
          </a:prstGeom>
        </p:spPr>
      </p:pic>
    </p:spTree>
    <p:extLst>
      <p:ext uri="{BB962C8B-B14F-4D97-AF65-F5344CB8AC3E}">
        <p14:creationId xmlns:p14="http://schemas.microsoft.com/office/powerpoint/2010/main" val="406260898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0"/>
            <a:ext cx="10337562" cy="1362075"/>
          </a:xfrm>
        </p:spPr>
        <p:txBody>
          <a:bodyPr anchor="t"/>
          <a:lstStyle>
            <a:lvl1pPr algn="l">
              <a:defRPr sz="4800" b="1" cap="all"/>
            </a:lvl1pPr>
          </a:lstStyle>
          <a:p>
            <a:r>
              <a:rPr lang="en-US" smtClean="0"/>
              <a:t>Click to edit Master title style</a:t>
            </a:r>
            <a:endParaRPr lang="vi-VN"/>
          </a:p>
        </p:txBody>
      </p:sp>
      <p:sp>
        <p:nvSpPr>
          <p:cNvPr id="3" name="Text Placeholder 2"/>
          <p:cNvSpPr>
            <a:spLocks noGrp="1"/>
          </p:cNvSpPr>
          <p:nvPr>
            <p:ph type="body" idx="1"/>
          </p:nvPr>
        </p:nvSpPr>
        <p:spPr>
          <a:xfrm>
            <a:off x="960702" y="2906714"/>
            <a:ext cx="10337562" cy="1500187"/>
          </a:xfrm>
        </p:spPr>
        <p:txBody>
          <a:bodyPr anchor="b"/>
          <a:lstStyle>
            <a:lvl1pPr marL="0" indent="0">
              <a:buNone/>
              <a:defRPr sz="2300"/>
            </a:lvl1pPr>
            <a:lvl2pPr marL="543359" indent="0">
              <a:buNone/>
              <a:defRPr sz="2100"/>
            </a:lvl2pPr>
            <a:lvl3pPr marL="1086718" indent="0">
              <a:buNone/>
              <a:defRPr sz="1900"/>
            </a:lvl3pPr>
            <a:lvl4pPr marL="1630078" indent="0">
              <a:buNone/>
              <a:defRPr sz="1700"/>
            </a:lvl4pPr>
            <a:lvl5pPr marL="2173437" indent="0">
              <a:buNone/>
              <a:defRPr sz="1700"/>
            </a:lvl5pPr>
            <a:lvl6pPr marL="2716796" indent="0">
              <a:buNone/>
              <a:defRPr sz="1700"/>
            </a:lvl6pPr>
            <a:lvl7pPr marL="3260155" indent="0">
              <a:buNone/>
              <a:defRPr sz="1700"/>
            </a:lvl7pPr>
            <a:lvl8pPr marL="3803515" indent="0">
              <a:buNone/>
              <a:defRPr sz="1700"/>
            </a:lvl8pPr>
            <a:lvl9pPr marL="4346874"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8092" y="1600201"/>
            <a:ext cx="5371478" cy="4525963"/>
          </a:xfrm>
        </p:spPr>
        <p:txBody>
          <a:bodyPr/>
          <a:lstStyle>
            <a:lvl1pPr>
              <a:defRPr sz="3300"/>
            </a:lvl1pPr>
            <a:lvl2pPr>
              <a:defRPr sz="29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82268" y="1600201"/>
            <a:ext cx="5371478" cy="4525963"/>
          </a:xfrm>
        </p:spPr>
        <p:txBody>
          <a:bodyPr/>
          <a:lstStyle>
            <a:lvl1pPr>
              <a:defRPr sz="3300"/>
            </a:lvl1pPr>
            <a:lvl2pPr>
              <a:defRPr sz="29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900" b="1"/>
            </a:lvl1pPr>
            <a:lvl2pPr marL="543359" indent="0">
              <a:buNone/>
              <a:defRPr sz="2300" b="1"/>
            </a:lvl2pPr>
            <a:lvl3pPr marL="1086718" indent="0">
              <a:buNone/>
              <a:defRPr sz="2100" b="1"/>
            </a:lvl3pPr>
            <a:lvl4pPr marL="1630078" indent="0">
              <a:buNone/>
              <a:defRPr sz="1900" b="1"/>
            </a:lvl4pPr>
            <a:lvl5pPr marL="2173437" indent="0">
              <a:buNone/>
              <a:defRPr sz="1900" b="1"/>
            </a:lvl5pPr>
            <a:lvl6pPr marL="2716796" indent="0">
              <a:buNone/>
              <a:defRPr sz="1900" b="1"/>
            </a:lvl6pPr>
            <a:lvl7pPr marL="3260155" indent="0">
              <a:buNone/>
              <a:defRPr sz="1900" b="1"/>
            </a:lvl7pPr>
            <a:lvl8pPr marL="3803515" indent="0">
              <a:buNone/>
              <a:defRPr sz="1900" b="1"/>
            </a:lvl8pPr>
            <a:lvl9pPr marL="4346874"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9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900" b="1"/>
            </a:lvl1pPr>
            <a:lvl2pPr marL="543359" indent="0">
              <a:buNone/>
              <a:defRPr sz="2300" b="1"/>
            </a:lvl2pPr>
            <a:lvl3pPr marL="1086718" indent="0">
              <a:buNone/>
              <a:defRPr sz="2100" b="1"/>
            </a:lvl3pPr>
            <a:lvl4pPr marL="1630078" indent="0">
              <a:buNone/>
              <a:defRPr sz="1900" b="1"/>
            </a:lvl4pPr>
            <a:lvl5pPr marL="2173437" indent="0">
              <a:buNone/>
              <a:defRPr sz="1900" b="1"/>
            </a:lvl5pPr>
            <a:lvl6pPr marL="2716796" indent="0">
              <a:buNone/>
              <a:defRPr sz="1900" b="1"/>
            </a:lvl6pPr>
            <a:lvl7pPr marL="3260155" indent="0">
              <a:buNone/>
              <a:defRPr sz="1900" b="1"/>
            </a:lvl7pPr>
            <a:lvl8pPr marL="3803515" indent="0">
              <a:buNone/>
              <a:defRPr sz="1900" b="1"/>
            </a:lvl8pPr>
            <a:lvl9pPr marL="4346874"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9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300" b="1"/>
            </a:lvl1pPr>
          </a:lstStyle>
          <a:p>
            <a:r>
              <a:rPr lang="en-US" smtClean="0"/>
              <a:t>Click to edit Master title style</a:t>
            </a:r>
            <a:endParaRPr lang="vi-VN"/>
          </a:p>
        </p:txBody>
      </p:sp>
      <p:sp>
        <p:nvSpPr>
          <p:cNvPr id="3" name="Content Placeholder 2"/>
          <p:cNvSpPr>
            <a:spLocks noGrp="1"/>
          </p:cNvSpPr>
          <p:nvPr>
            <p:ph idx="1"/>
          </p:nvPr>
        </p:nvSpPr>
        <p:spPr>
          <a:xfrm>
            <a:off x="4754941" y="273051"/>
            <a:ext cx="6798806" cy="5853113"/>
          </a:xfrm>
        </p:spPr>
        <p:txBody>
          <a:bodyPr/>
          <a:lstStyle>
            <a:lvl1pPr>
              <a:defRPr sz="3800"/>
            </a:lvl1pPr>
            <a:lvl2pPr>
              <a:defRPr sz="3300"/>
            </a:lvl2pPr>
            <a:lvl3pPr>
              <a:defRPr sz="29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700"/>
            </a:lvl1pPr>
            <a:lvl2pPr marL="543359" indent="0">
              <a:buNone/>
              <a:defRPr sz="1400"/>
            </a:lvl2pPr>
            <a:lvl3pPr marL="1086718" indent="0">
              <a:buNone/>
              <a:defRPr sz="1200"/>
            </a:lvl3pPr>
            <a:lvl4pPr marL="1630078" indent="0">
              <a:buNone/>
              <a:defRPr sz="1100"/>
            </a:lvl4pPr>
            <a:lvl5pPr marL="2173437" indent="0">
              <a:buNone/>
              <a:defRPr sz="1100"/>
            </a:lvl5pPr>
            <a:lvl6pPr marL="2716796" indent="0">
              <a:buNone/>
              <a:defRPr sz="1100"/>
            </a:lvl6pPr>
            <a:lvl7pPr marL="3260155" indent="0">
              <a:buNone/>
              <a:defRPr sz="1100"/>
            </a:lvl7pPr>
            <a:lvl8pPr marL="3803515" indent="0">
              <a:buNone/>
              <a:defRPr sz="1100"/>
            </a:lvl8pPr>
            <a:lvl9pPr marL="4346874"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1"/>
            <a:ext cx="7297103" cy="566738"/>
          </a:xfrm>
        </p:spPr>
        <p:txBody>
          <a:bodyPr anchor="b"/>
          <a:lstStyle>
            <a:lvl1pPr algn="l">
              <a:defRPr sz="2300" b="1"/>
            </a:lvl1pPr>
          </a:lstStyle>
          <a:p>
            <a:r>
              <a:rPr lang="en-US" smtClean="0"/>
              <a:t>Click to edit Master title style</a:t>
            </a:r>
            <a:endParaRPr lang="vi-VN"/>
          </a:p>
        </p:txBody>
      </p:sp>
      <p:sp>
        <p:nvSpPr>
          <p:cNvPr id="3" name="Picture Placeholder 2"/>
          <p:cNvSpPr>
            <a:spLocks noGrp="1"/>
          </p:cNvSpPr>
          <p:nvPr>
            <p:ph type="pic" idx="1"/>
          </p:nvPr>
        </p:nvSpPr>
        <p:spPr>
          <a:xfrm>
            <a:off x="2383805" y="612775"/>
            <a:ext cx="7297103" cy="4114800"/>
          </a:xfrm>
        </p:spPr>
        <p:txBody>
          <a:bodyPr/>
          <a:lstStyle>
            <a:lvl1pPr marL="0" indent="0">
              <a:buNone/>
              <a:defRPr sz="3800"/>
            </a:lvl1pPr>
            <a:lvl2pPr marL="543359" indent="0">
              <a:buNone/>
              <a:defRPr sz="3300"/>
            </a:lvl2pPr>
            <a:lvl3pPr marL="1086718" indent="0">
              <a:buNone/>
              <a:defRPr sz="2900"/>
            </a:lvl3pPr>
            <a:lvl4pPr marL="1630078" indent="0">
              <a:buNone/>
              <a:defRPr sz="2300"/>
            </a:lvl4pPr>
            <a:lvl5pPr marL="2173437" indent="0">
              <a:buNone/>
              <a:defRPr sz="2300"/>
            </a:lvl5pPr>
            <a:lvl6pPr marL="2716796" indent="0">
              <a:buNone/>
              <a:defRPr sz="2300"/>
            </a:lvl6pPr>
            <a:lvl7pPr marL="3260155" indent="0">
              <a:buNone/>
              <a:defRPr sz="2300"/>
            </a:lvl7pPr>
            <a:lvl8pPr marL="3803515" indent="0">
              <a:buNone/>
              <a:defRPr sz="2300"/>
            </a:lvl8pPr>
            <a:lvl9pPr marL="4346874" indent="0">
              <a:buNone/>
              <a:defRPr sz="2300"/>
            </a:lvl9pPr>
          </a:lstStyle>
          <a:p>
            <a:pPr lvl="0"/>
            <a:endParaRPr lang="vi-VN" noProof="0" smtClean="0"/>
          </a:p>
        </p:txBody>
      </p:sp>
      <p:sp>
        <p:nvSpPr>
          <p:cNvPr id="4" name="Text Placeholder 3"/>
          <p:cNvSpPr>
            <a:spLocks noGrp="1"/>
          </p:cNvSpPr>
          <p:nvPr>
            <p:ph type="body" sz="half" idx="2"/>
          </p:nvPr>
        </p:nvSpPr>
        <p:spPr>
          <a:xfrm>
            <a:off x="2383805" y="5367339"/>
            <a:ext cx="7297103" cy="804862"/>
          </a:xfrm>
        </p:spPr>
        <p:txBody>
          <a:bodyPr/>
          <a:lstStyle>
            <a:lvl1pPr marL="0" indent="0">
              <a:buNone/>
              <a:defRPr sz="1700"/>
            </a:lvl1pPr>
            <a:lvl2pPr marL="543359" indent="0">
              <a:buNone/>
              <a:defRPr sz="1400"/>
            </a:lvl2pPr>
            <a:lvl3pPr marL="1086718" indent="0">
              <a:buNone/>
              <a:defRPr sz="1200"/>
            </a:lvl3pPr>
            <a:lvl4pPr marL="1630078" indent="0">
              <a:buNone/>
              <a:defRPr sz="1100"/>
            </a:lvl4pPr>
            <a:lvl5pPr marL="2173437" indent="0">
              <a:buNone/>
              <a:defRPr sz="1100"/>
            </a:lvl5pPr>
            <a:lvl6pPr marL="2716796" indent="0">
              <a:buNone/>
              <a:defRPr sz="1100"/>
            </a:lvl6pPr>
            <a:lvl7pPr marL="3260155" indent="0">
              <a:buNone/>
              <a:defRPr sz="1100"/>
            </a:lvl7pPr>
            <a:lvl8pPr marL="3803515" indent="0">
              <a:buNone/>
              <a:defRPr sz="1100"/>
            </a:lvl8pPr>
            <a:lvl9pPr marL="4346874"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092" y="275035"/>
            <a:ext cx="1094565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672" tIns="54336" rIns="108672" bIns="5433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8092" y="1600200"/>
            <a:ext cx="10945654"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672" tIns="54336" rIns="108672" bIns="5433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8092" y="6244829"/>
            <a:ext cx="28377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672" tIns="54336" rIns="108672" bIns="54336" numCol="1" anchor="t" anchorCtr="0" compatLnSpc="1">
            <a:prstTxWarp prst="textNoShape">
              <a:avLst/>
            </a:prstTxWarp>
          </a:bodyPr>
          <a:lstStyle>
            <a:lvl1pPr eaLnBrk="1" hangingPunct="1">
              <a:defRPr sz="17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55295" y="6244829"/>
            <a:ext cx="385124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672" tIns="54336" rIns="108672" bIns="54336" numCol="1" anchor="t" anchorCtr="0" compatLnSpc="1">
            <a:prstTxWarp prst="textNoShape">
              <a:avLst/>
            </a:prstTxWarp>
          </a:bodyPr>
          <a:lstStyle>
            <a:lvl1pPr algn="ctr" eaLnBrk="1" hangingPunct="1">
              <a:defRPr sz="17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15984" y="6244829"/>
            <a:ext cx="28377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672" tIns="54336" rIns="108672" bIns="54336" numCol="1" anchor="t" anchorCtr="0" compatLnSpc="1">
            <a:prstTxWarp prst="textNoShape">
              <a:avLst/>
            </a:prstTxWarp>
          </a:bodyPr>
          <a:lstStyle>
            <a:lvl1pPr algn="r" eaLnBrk="1" hangingPunct="1">
              <a:defRPr sz="17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6" r:id="rId14"/>
    <p:sldLayoutId id="2147483667" r:id="rId15"/>
  </p:sldLayoutIdLst>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charset="0"/>
        </a:defRPr>
      </a:lvl2pPr>
      <a:lvl3pPr algn="ctr" rtl="0" eaLnBrk="0" fontAlgn="base" hangingPunct="0">
        <a:spcBef>
          <a:spcPct val="0"/>
        </a:spcBef>
        <a:spcAft>
          <a:spcPct val="0"/>
        </a:spcAft>
        <a:defRPr sz="5200">
          <a:solidFill>
            <a:schemeClr val="tx2"/>
          </a:solidFill>
          <a:latin typeface="Arial" charset="0"/>
        </a:defRPr>
      </a:lvl3pPr>
      <a:lvl4pPr algn="ctr" rtl="0" eaLnBrk="0" fontAlgn="base" hangingPunct="0">
        <a:spcBef>
          <a:spcPct val="0"/>
        </a:spcBef>
        <a:spcAft>
          <a:spcPct val="0"/>
        </a:spcAft>
        <a:defRPr sz="5200">
          <a:solidFill>
            <a:schemeClr val="tx2"/>
          </a:solidFill>
          <a:latin typeface="Arial" charset="0"/>
        </a:defRPr>
      </a:lvl4pPr>
      <a:lvl5pPr algn="ctr" rtl="0" eaLnBrk="0" fontAlgn="base" hangingPunct="0">
        <a:spcBef>
          <a:spcPct val="0"/>
        </a:spcBef>
        <a:spcAft>
          <a:spcPct val="0"/>
        </a:spcAft>
        <a:defRPr sz="5200">
          <a:solidFill>
            <a:schemeClr val="tx2"/>
          </a:solidFill>
          <a:latin typeface="Arial" charset="0"/>
        </a:defRPr>
      </a:lvl5pPr>
      <a:lvl6pPr marL="543359" algn="ctr" rtl="0" fontAlgn="base">
        <a:spcBef>
          <a:spcPct val="0"/>
        </a:spcBef>
        <a:spcAft>
          <a:spcPct val="0"/>
        </a:spcAft>
        <a:defRPr sz="5200">
          <a:solidFill>
            <a:schemeClr val="tx2"/>
          </a:solidFill>
          <a:latin typeface="Arial" charset="0"/>
        </a:defRPr>
      </a:lvl6pPr>
      <a:lvl7pPr marL="1086718" algn="ctr" rtl="0" fontAlgn="base">
        <a:spcBef>
          <a:spcPct val="0"/>
        </a:spcBef>
        <a:spcAft>
          <a:spcPct val="0"/>
        </a:spcAft>
        <a:defRPr sz="5200">
          <a:solidFill>
            <a:schemeClr val="tx2"/>
          </a:solidFill>
          <a:latin typeface="Arial" charset="0"/>
        </a:defRPr>
      </a:lvl7pPr>
      <a:lvl8pPr marL="1630078" algn="ctr" rtl="0" fontAlgn="base">
        <a:spcBef>
          <a:spcPct val="0"/>
        </a:spcBef>
        <a:spcAft>
          <a:spcPct val="0"/>
        </a:spcAft>
        <a:defRPr sz="5200">
          <a:solidFill>
            <a:schemeClr val="tx2"/>
          </a:solidFill>
          <a:latin typeface="Arial" charset="0"/>
        </a:defRPr>
      </a:lvl8pPr>
      <a:lvl9pPr marL="2173437" algn="ctr" rtl="0" fontAlgn="base">
        <a:spcBef>
          <a:spcPct val="0"/>
        </a:spcBef>
        <a:spcAft>
          <a:spcPct val="0"/>
        </a:spcAft>
        <a:defRPr sz="5200">
          <a:solidFill>
            <a:schemeClr val="tx2"/>
          </a:solidFill>
          <a:latin typeface="Arial" charset="0"/>
        </a:defRPr>
      </a:lvl9pPr>
    </p:titleStyle>
    <p:bodyStyle>
      <a:lvl1pPr marL="407013" indent="-407013" algn="l" rtl="0" eaLnBrk="0" fontAlgn="base" hangingPunct="0">
        <a:spcBef>
          <a:spcPct val="20000"/>
        </a:spcBef>
        <a:spcAft>
          <a:spcPct val="0"/>
        </a:spcAft>
        <a:buChar char="•"/>
        <a:defRPr sz="3800">
          <a:solidFill>
            <a:schemeClr val="tx1"/>
          </a:solidFill>
          <a:latin typeface="+mn-lt"/>
          <a:ea typeface="+mn-ea"/>
          <a:cs typeface="+mn-cs"/>
        </a:defRPr>
      </a:lvl1pPr>
      <a:lvl2pPr marL="882461" indent="-338577" algn="l" rtl="0" eaLnBrk="0" fontAlgn="base" hangingPunct="0">
        <a:spcBef>
          <a:spcPct val="20000"/>
        </a:spcBef>
        <a:spcAft>
          <a:spcPct val="0"/>
        </a:spcAft>
        <a:buChar char="–"/>
        <a:defRPr sz="3300">
          <a:solidFill>
            <a:schemeClr val="tx1"/>
          </a:solidFill>
          <a:latin typeface="+mn-lt"/>
        </a:defRPr>
      </a:lvl2pPr>
      <a:lvl3pPr marL="1357909" indent="-271342" algn="l" rtl="0" eaLnBrk="0" fontAlgn="base" hangingPunct="0">
        <a:spcBef>
          <a:spcPct val="20000"/>
        </a:spcBef>
        <a:spcAft>
          <a:spcPct val="0"/>
        </a:spcAft>
        <a:buChar char="•"/>
        <a:defRPr sz="2900">
          <a:solidFill>
            <a:schemeClr val="tx1"/>
          </a:solidFill>
          <a:latin typeface="+mn-lt"/>
        </a:defRPr>
      </a:lvl3pPr>
      <a:lvl4pPr marL="1900592" indent="-271342" algn="l" rtl="0" eaLnBrk="0" fontAlgn="base" hangingPunct="0">
        <a:spcBef>
          <a:spcPct val="20000"/>
        </a:spcBef>
        <a:spcAft>
          <a:spcPct val="0"/>
        </a:spcAft>
        <a:buChar char="–"/>
        <a:defRPr sz="2300">
          <a:solidFill>
            <a:schemeClr val="tx1"/>
          </a:solidFill>
          <a:latin typeface="+mn-lt"/>
        </a:defRPr>
      </a:lvl4pPr>
      <a:lvl5pPr marL="2444475" indent="-271342" algn="l" rtl="0" eaLnBrk="0" fontAlgn="base" hangingPunct="0">
        <a:spcBef>
          <a:spcPct val="20000"/>
        </a:spcBef>
        <a:spcAft>
          <a:spcPct val="0"/>
        </a:spcAft>
        <a:buChar char="»"/>
        <a:defRPr sz="2300">
          <a:solidFill>
            <a:schemeClr val="tx1"/>
          </a:solidFill>
          <a:latin typeface="+mn-lt"/>
        </a:defRPr>
      </a:lvl5pPr>
      <a:lvl6pPr marL="2988476" indent="-271680" algn="l" rtl="0" fontAlgn="base">
        <a:spcBef>
          <a:spcPct val="20000"/>
        </a:spcBef>
        <a:spcAft>
          <a:spcPct val="0"/>
        </a:spcAft>
        <a:buChar char="»"/>
        <a:defRPr sz="2300">
          <a:solidFill>
            <a:schemeClr val="tx1"/>
          </a:solidFill>
          <a:latin typeface="+mn-lt"/>
        </a:defRPr>
      </a:lvl6pPr>
      <a:lvl7pPr marL="3531836" indent="-271680" algn="l" rtl="0" fontAlgn="base">
        <a:spcBef>
          <a:spcPct val="20000"/>
        </a:spcBef>
        <a:spcAft>
          <a:spcPct val="0"/>
        </a:spcAft>
        <a:buChar char="»"/>
        <a:defRPr sz="2300">
          <a:solidFill>
            <a:schemeClr val="tx1"/>
          </a:solidFill>
          <a:latin typeface="+mn-lt"/>
        </a:defRPr>
      </a:lvl7pPr>
      <a:lvl8pPr marL="4075195" indent="-271680" algn="l" rtl="0" fontAlgn="base">
        <a:spcBef>
          <a:spcPct val="20000"/>
        </a:spcBef>
        <a:spcAft>
          <a:spcPct val="0"/>
        </a:spcAft>
        <a:buChar char="»"/>
        <a:defRPr sz="2300">
          <a:solidFill>
            <a:schemeClr val="tx1"/>
          </a:solidFill>
          <a:latin typeface="+mn-lt"/>
        </a:defRPr>
      </a:lvl8pPr>
      <a:lvl9pPr marL="4618554" indent="-271680" algn="l" rtl="0" fontAlgn="base">
        <a:spcBef>
          <a:spcPct val="20000"/>
        </a:spcBef>
        <a:spcAft>
          <a:spcPct val="0"/>
        </a:spcAft>
        <a:buChar char="»"/>
        <a:defRPr sz="2300">
          <a:solidFill>
            <a:schemeClr val="tx1"/>
          </a:solidFill>
          <a:latin typeface="+mn-lt"/>
        </a:defRPr>
      </a:lvl9pPr>
    </p:bodyStyle>
    <p:otherStyle>
      <a:defPPr>
        <a:defRPr lang="vi-VN"/>
      </a:defPPr>
      <a:lvl1pPr marL="0" algn="l" defTabSz="1086718" rtl="0" eaLnBrk="1" latinLnBrk="0" hangingPunct="1">
        <a:defRPr sz="2100" kern="1200">
          <a:solidFill>
            <a:schemeClr val="tx1"/>
          </a:solidFill>
          <a:latin typeface="+mn-lt"/>
          <a:ea typeface="+mn-ea"/>
          <a:cs typeface="+mn-cs"/>
        </a:defRPr>
      </a:lvl1pPr>
      <a:lvl2pPr marL="543359" algn="l" defTabSz="1086718" rtl="0" eaLnBrk="1" latinLnBrk="0" hangingPunct="1">
        <a:defRPr sz="2100" kern="1200">
          <a:solidFill>
            <a:schemeClr val="tx1"/>
          </a:solidFill>
          <a:latin typeface="+mn-lt"/>
          <a:ea typeface="+mn-ea"/>
          <a:cs typeface="+mn-cs"/>
        </a:defRPr>
      </a:lvl2pPr>
      <a:lvl3pPr marL="1086718" algn="l" defTabSz="1086718" rtl="0" eaLnBrk="1" latinLnBrk="0" hangingPunct="1">
        <a:defRPr sz="2100" kern="1200">
          <a:solidFill>
            <a:schemeClr val="tx1"/>
          </a:solidFill>
          <a:latin typeface="+mn-lt"/>
          <a:ea typeface="+mn-ea"/>
          <a:cs typeface="+mn-cs"/>
        </a:defRPr>
      </a:lvl3pPr>
      <a:lvl4pPr marL="1630078" algn="l" defTabSz="1086718" rtl="0" eaLnBrk="1" latinLnBrk="0" hangingPunct="1">
        <a:defRPr sz="2100" kern="1200">
          <a:solidFill>
            <a:schemeClr val="tx1"/>
          </a:solidFill>
          <a:latin typeface="+mn-lt"/>
          <a:ea typeface="+mn-ea"/>
          <a:cs typeface="+mn-cs"/>
        </a:defRPr>
      </a:lvl4pPr>
      <a:lvl5pPr marL="2173437" algn="l" defTabSz="1086718" rtl="0" eaLnBrk="1" latinLnBrk="0" hangingPunct="1">
        <a:defRPr sz="2100" kern="1200">
          <a:solidFill>
            <a:schemeClr val="tx1"/>
          </a:solidFill>
          <a:latin typeface="+mn-lt"/>
          <a:ea typeface="+mn-ea"/>
          <a:cs typeface="+mn-cs"/>
        </a:defRPr>
      </a:lvl5pPr>
      <a:lvl6pPr marL="2716796" algn="l" defTabSz="1086718" rtl="0" eaLnBrk="1" latinLnBrk="0" hangingPunct="1">
        <a:defRPr sz="2100" kern="1200">
          <a:solidFill>
            <a:schemeClr val="tx1"/>
          </a:solidFill>
          <a:latin typeface="+mn-lt"/>
          <a:ea typeface="+mn-ea"/>
          <a:cs typeface="+mn-cs"/>
        </a:defRPr>
      </a:lvl6pPr>
      <a:lvl7pPr marL="3260155" algn="l" defTabSz="1086718" rtl="0" eaLnBrk="1" latinLnBrk="0" hangingPunct="1">
        <a:defRPr sz="2100" kern="1200">
          <a:solidFill>
            <a:schemeClr val="tx1"/>
          </a:solidFill>
          <a:latin typeface="+mn-lt"/>
          <a:ea typeface="+mn-ea"/>
          <a:cs typeface="+mn-cs"/>
        </a:defRPr>
      </a:lvl7pPr>
      <a:lvl8pPr marL="3803515" algn="l" defTabSz="1086718" rtl="0" eaLnBrk="1" latinLnBrk="0" hangingPunct="1">
        <a:defRPr sz="2100" kern="1200">
          <a:solidFill>
            <a:schemeClr val="tx1"/>
          </a:solidFill>
          <a:latin typeface="+mn-lt"/>
          <a:ea typeface="+mn-ea"/>
          <a:cs typeface="+mn-cs"/>
        </a:defRPr>
      </a:lvl8pPr>
      <a:lvl9pPr marL="4346874" algn="l" defTabSz="108671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208"/>
            <a:ext cx="12161838"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48159" y="1142999"/>
            <a:ext cx="10337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600" b="1">
                <a:solidFill>
                  <a:schemeClr val="bg1"/>
                </a:solidFill>
                <a:latin typeface="HP001 4 hàng" pitchFamily="34" charset="0"/>
              </a:rPr>
              <a:t>    </a:t>
            </a:r>
            <a:r>
              <a:rPr lang="en-US" sz="3200" b="1">
                <a:solidFill>
                  <a:schemeClr val="bg1"/>
                </a:solidFill>
                <a:latin typeface="HP001" pitchFamily="34" charset="0"/>
              </a:rPr>
              <a:t>Thứ </a:t>
            </a:r>
            <a:r>
              <a:rPr lang="en-US" sz="3200" b="1" smtClean="0">
                <a:solidFill>
                  <a:schemeClr val="bg1"/>
                </a:solidFill>
                <a:latin typeface="HP001" pitchFamily="34" charset="0"/>
              </a:rPr>
              <a:t>năm ngày 14 tháng 10 </a:t>
            </a:r>
            <a:r>
              <a:rPr lang="en-US" sz="3200" b="1">
                <a:solidFill>
                  <a:schemeClr val="bg1"/>
                </a:solidFill>
                <a:latin typeface="HP001" pitchFamily="34" charset="0"/>
              </a:rPr>
              <a:t>năm </a:t>
            </a:r>
            <a:r>
              <a:rPr lang="en-US" sz="3200" b="1" smtClean="0">
                <a:solidFill>
                  <a:schemeClr val="bg1"/>
                </a:solidFill>
                <a:latin typeface="HP001" pitchFamily="34" charset="0"/>
              </a:rPr>
              <a:t>2021</a:t>
            </a:r>
            <a:endParaRPr lang="en-US" sz="2600" b="1">
              <a:solidFill>
                <a:schemeClr val="bg1"/>
              </a:solidFill>
              <a:latin typeface="HP001" pitchFamily="34" charset="0"/>
            </a:endParaRPr>
          </a:p>
        </p:txBody>
      </p:sp>
      <p:sp>
        <p:nvSpPr>
          <p:cNvPr id="6" name="TextBox 5"/>
          <p:cNvSpPr txBox="1">
            <a:spLocks noChangeArrowheads="1"/>
          </p:cNvSpPr>
          <p:nvPr/>
        </p:nvSpPr>
        <p:spPr bwMode="auto">
          <a:xfrm>
            <a:off x="2712113" y="2600158"/>
            <a:ext cx="6283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500" b="1">
                <a:solidFill>
                  <a:schemeClr val="bg1"/>
                </a:solidFill>
                <a:latin typeface="HP001 4 hàng" pitchFamily="34" charset="0"/>
              </a:rPr>
              <a:t>        </a:t>
            </a:r>
            <a:r>
              <a:rPr lang="en-US" sz="3200" b="1">
                <a:solidFill>
                  <a:schemeClr val="bg1"/>
                </a:solidFill>
                <a:latin typeface="HP001 4 hàng" pitchFamily="34" charset="0"/>
              </a:rPr>
              <a:t>T</a:t>
            </a:r>
            <a:r>
              <a:rPr lang="en-US" sz="3200" b="1" smtClean="0">
                <a:solidFill>
                  <a:schemeClr val="bg1"/>
                </a:solidFill>
                <a:latin typeface="HP001 4 hàng" pitchFamily="34" charset="0"/>
              </a:rPr>
              <a:t>iếng Việt</a:t>
            </a:r>
            <a:endParaRPr lang="en-US" sz="3200" b="1">
              <a:solidFill>
                <a:schemeClr val="bg1"/>
              </a:solidFill>
              <a:latin typeface="HP001 4 hàng" pitchFamily="34" charset="0"/>
            </a:endParaRPr>
          </a:p>
        </p:txBody>
      </p:sp>
      <p:cxnSp>
        <p:nvCxnSpPr>
          <p:cNvPr id="8" name="Straight Connector 7"/>
          <p:cNvCxnSpPr/>
          <p:nvPr/>
        </p:nvCxnSpPr>
        <p:spPr>
          <a:xfrm>
            <a:off x="3728563" y="2233863"/>
            <a:ext cx="258439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2263859" y="3333128"/>
            <a:ext cx="6182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kern="0">
                <a:solidFill>
                  <a:prstClr val="white"/>
                </a:solidFill>
                <a:latin typeface="HP001" pitchFamily="34" charset="0"/>
                <a:cs typeface="Times New Roman" panose="02020603050405020304" pitchFamily="18" charset="0"/>
              </a:rPr>
              <a:t>Từ ngữ chỉ sự vật, hoạt động</a:t>
            </a:r>
            <a:endParaRPr lang="en-US" sz="3200" b="1">
              <a:solidFill>
                <a:srgbClr val="FF0000"/>
              </a:solidFill>
              <a:latin typeface="HP001" pitchFamily="34" charset="0"/>
            </a:endParaRPr>
          </a:p>
        </p:txBody>
      </p:sp>
      <p:cxnSp>
        <p:nvCxnSpPr>
          <p:cNvPr id="10" name="Straight Connector 9"/>
          <p:cNvCxnSpPr/>
          <p:nvPr/>
        </p:nvCxnSpPr>
        <p:spPr>
          <a:xfrm flipH="1">
            <a:off x="1056160" y="838200"/>
            <a:ext cx="8001" cy="55746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1994157" y="4068679"/>
            <a:ext cx="6182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01619" eaLnBrk="1" fontAlgn="auto" hangingPunct="1">
              <a:spcBef>
                <a:spcPts val="0"/>
              </a:spcBef>
              <a:spcAft>
                <a:spcPts val="0"/>
              </a:spcAft>
              <a:defRPr/>
            </a:pPr>
            <a:r>
              <a:rPr lang="en-US" sz="2500" b="1">
                <a:solidFill>
                  <a:schemeClr val="bg1"/>
                </a:solidFill>
                <a:latin typeface="HP001 4 hàng" pitchFamily="34" charset="0"/>
              </a:rPr>
              <a:t> </a:t>
            </a:r>
            <a:r>
              <a:rPr lang="en-US" sz="3200" b="1" kern="0">
                <a:solidFill>
                  <a:prstClr val="white"/>
                </a:solidFill>
                <a:latin typeface="HP001" pitchFamily="34" charset="0"/>
                <a:cs typeface="Times New Roman" panose="02020603050405020304" pitchFamily="18" charset="0"/>
              </a:rPr>
              <a:t>Câu nêu hoạt động.</a:t>
            </a:r>
            <a:endParaRPr lang="en-US" sz="3200" b="1" kern="0" dirty="0">
              <a:solidFill>
                <a:prstClr val="white"/>
              </a:solidFill>
              <a:latin typeface="HP001" pitchFamily="34" charset="0"/>
              <a:cs typeface="Times New Roman" panose="02020603050405020304" pitchFamily="18" charset="0"/>
            </a:endParaRPr>
          </a:p>
        </p:txBody>
      </p:sp>
    </p:spTree>
    <p:extLst>
      <p:ext uri="{BB962C8B-B14F-4D97-AF65-F5344CB8AC3E}">
        <p14:creationId xmlns:p14="http://schemas.microsoft.com/office/powerpoint/2010/main" val="1192996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grpSp>
        <p:nvGrpSpPr>
          <p:cNvPr id="69" name="Google Shape;378;p32">
            <a:extLst>
              <a:ext uri="{FF2B5EF4-FFF2-40B4-BE49-F238E27FC236}">
                <a16:creationId xmlns:a16="http://schemas.microsoft.com/office/drawing/2014/main" xmlns="" id="{62D107F4-816D-42A6-94A9-60A6D73BB6D5}"/>
              </a:ext>
            </a:extLst>
          </p:cNvPr>
          <p:cNvGrpSpPr/>
          <p:nvPr/>
        </p:nvGrpSpPr>
        <p:grpSpPr>
          <a:xfrm>
            <a:off x="2148856" y="533732"/>
            <a:ext cx="6870928" cy="1665598"/>
            <a:chOff x="589295" y="2199196"/>
            <a:chExt cx="2577800" cy="446948"/>
          </a:xfrm>
        </p:grpSpPr>
        <p:sp>
          <p:nvSpPr>
            <p:cNvPr id="70" name="Google Shape;379;p32">
              <a:extLst>
                <a:ext uri="{FF2B5EF4-FFF2-40B4-BE49-F238E27FC236}">
                  <a16:creationId xmlns:a16="http://schemas.microsoft.com/office/drawing/2014/main" xmlns="" id="{C8514228-6DD7-4F9B-98CC-8CDAC76C6B51}"/>
                </a:ext>
              </a:extLst>
            </p:cNvPr>
            <p:cNvSpPr/>
            <p:nvPr/>
          </p:nvSpPr>
          <p:spPr>
            <a:xfrm>
              <a:off x="589295" y="2337204"/>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598" tIns="121598" rIns="121598" bIns="121598" anchor="ctr" anchorCtr="0">
              <a:noAutofit/>
            </a:bodyPr>
            <a:lstStyle/>
            <a:p>
              <a:pPr defTabSz="1216122">
                <a:buClr>
                  <a:srgbClr val="000000"/>
                </a:buClr>
              </a:pPr>
              <a:endParaRPr sz="1862" kern="0">
                <a:solidFill>
                  <a:srgbClr val="000000"/>
                </a:solidFill>
                <a:latin typeface="Arial"/>
                <a:cs typeface="Arial"/>
                <a:sym typeface="Arial"/>
              </a:endParaRPr>
            </a:p>
          </p:txBody>
        </p:sp>
        <p:sp>
          <p:nvSpPr>
            <p:cNvPr id="71" name="Google Shape;380;p32">
              <a:extLst>
                <a:ext uri="{FF2B5EF4-FFF2-40B4-BE49-F238E27FC236}">
                  <a16:creationId xmlns:a16="http://schemas.microsoft.com/office/drawing/2014/main" xmlns="" id="{79F6DCF7-8829-4146-AEC8-ED685AC69261}"/>
                </a:ext>
              </a:extLst>
            </p:cNvPr>
            <p:cNvSpPr/>
            <p:nvPr/>
          </p:nvSpPr>
          <p:spPr>
            <a:xfrm>
              <a:off x="961850" y="2466994"/>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598" tIns="121598" rIns="121598" bIns="121598" anchor="ctr" anchorCtr="0">
              <a:noAutofit/>
            </a:bodyPr>
            <a:lstStyle/>
            <a:p>
              <a:pPr defTabSz="1216122">
                <a:buClr>
                  <a:srgbClr val="000000"/>
                </a:buClr>
              </a:pPr>
              <a:endParaRPr sz="1862" kern="0">
                <a:solidFill>
                  <a:srgbClr val="000000"/>
                </a:solidFill>
                <a:latin typeface="Arial"/>
                <a:cs typeface="Arial"/>
                <a:sym typeface="Arial"/>
              </a:endParaRPr>
            </a:p>
          </p:txBody>
        </p:sp>
        <p:sp>
          <p:nvSpPr>
            <p:cNvPr id="72" name="Google Shape;381;p32">
              <a:extLst>
                <a:ext uri="{FF2B5EF4-FFF2-40B4-BE49-F238E27FC236}">
                  <a16:creationId xmlns:a16="http://schemas.microsoft.com/office/drawing/2014/main" xmlns="" id="{40387DD3-2078-4D9A-99A0-8D14483594E7}"/>
                </a:ext>
              </a:extLst>
            </p:cNvPr>
            <p:cNvSpPr/>
            <p:nvPr/>
          </p:nvSpPr>
          <p:spPr>
            <a:xfrm>
              <a:off x="1085712" y="2199196"/>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598" tIns="121598" rIns="121598" bIns="121598" anchor="ctr" anchorCtr="0">
              <a:noAutofit/>
            </a:bodyPr>
            <a:lstStyle/>
            <a:p>
              <a:pPr defTabSz="1216122">
                <a:buClr>
                  <a:srgbClr val="000000"/>
                </a:buClr>
              </a:pPr>
              <a:endParaRPr sz="1862" kern="0">
                <a:solidFill>
                  <a:srgbClr val="000000"/>
                </a:solidFill>
                <a:latin typeface="Arial"/>
                <a:cs typeface="Arial"/>
                <a:sym typeface="Arial"/>
              </a:endParaRPr>
            </a:p>
          </p:txBody>
        </p:sp>
      </p:grpSp>
      <p:grpSp>
        <p:nvGrpSpPr>
          <p:cNvPr id="786" name="Google Shape;786;p36"/>
          <p:cNvGrpSpPr/>
          <p:nvPr/>
        </p:nvGrpSpPr>
        <p:grpSpPr>
          <a:xfrm rot="-10790939">
            <a:off x="1545607" y="746298"/>
            <a:ext cx="9638473" cy="1560830"/>
            <a:chOff x="1881479" y="1597500"/>
            <a:chExt cx="1106346" cy="402847"/>
          </a:xfrm>
        </p:grpSpPr>
        <p:sp>
          <p:nvSpPr>
            <p:cNvPr id="787" name="Google Shape;787;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accent5"/>
            </a:solidFill>
            <a:ln>
              <a:noFill/>
            </a:ln>
          </p:spPr>
          <p:txBody>
            <a:bodyPr spcFirstLastPara="1" wrap="square" lIns="121598" tIns="121598" rIns="121598" bIns="121598" anchor="ctr" anchorCtr="0">
              <a:noAutofit/>
            </a:bodyPr>
            <a:lstStyle/>
            <a:p>
              <a:endParaRPr sz="2394"/>
            </a:p>
          </p:txBody>
        </p:sp>
        <p:sp>
          <p:nvSpPr>
            <p:cNvPr id="788" name="Google Shape;788;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FCB8B8"/>
            </a:solidFill>
            <a:ln>
              <a:noFill/>
            </a:ln>
          </p:spPr>
        </p:sp>
      </p:grpSp>
      <p:sp>
        <p:nvSpPr>
          <p:cNvPr id="792" name="Google Shape;792;p36"/>
          <p:cNvSpPr txBox="1">
            <a:spLocks noGrp="1"/>
          </p:cNvSpPr>
          <p:nvPr>
            <p:ph type="subTitle" idx="1"/>
          </p:nvPr>
        </p:nvSpPr>
        <p:spPr>
          <a:xfrm>
            <a:off x="2855724" y="1048033"/>
            <a:ext cx="7568595" cy="1267386"/>
          </a:xfrm>
          <a:prstGeom prst="rect">
            <a:avLst/>
          </a:prstGeom>
        </p:spPr>
        <p:txBody>
          <a:bodyPr spcFirstLastPara="1" vert="horz" wrap="square" lIns="121598" tIns="121598" rIns="121598" bIns="121598" numCol="1" anchor="t" anchorCtr="0" compatLnSpc="1">
            <a:prstTxWarp prst="textNoShape">
              <a:avLst/>
            </a:prstTxWarp>
            <a:noAutofit/>
          </a:bodyPr>
          <a:lstStyle/>
          <a:p>
            <a:pPr marL="0" indent="0"/>
            <a:r>
              <a:rPr lang="en-US" sz="4000" smtClean="0">
                <a:latin typeface="Times New Roman" panose="02020603050405020304" pitchFamily="18" charset="0"/>
                <a:cs typeface="Times New Roman" panose="02020603050405020304" pitchFamily="18" charset="0"/>
              </a:rPr>
              <a:t>Viết </a:t>
            </a:r>
            <a:r>
              <a:rPr lang="en-US" sz="4000">
                <a:latin typeface="Times New Roman" panose="02020603050405020304" pitchFamily="18" charset="0"/>
                <a:cs typeface="Times New Roman" panose="02020603050405020304" pitchFamily="18" charset="0"/>
              </a:rPr>
              <a:t>2-3 câu kể về một việc em đã làm ở nhà.</a:t>
            </a:r>
            <a:endParaRPr lang="en" sz="40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xmlns="" id="{FBD53E06-B8F1-45C7-803F-56CA9357B1E2}"/>
              </a:ext>
            </a:extLst>
          </p:cNvPr>
          <p:cNvGrpSpPr/>
          <p:nvPr/>
        </p:nvGrpSpPr>
        <p:grpSpPr>
          <a:xfrm>
            <a:off x="1521678" y="803676"/>
            <a:ext cx="1232077" cy="1203847"/>
            <a:chOff x="1187619" y="2049661"/>
            <a:chExt cx="1235133" cy="1206833"/>
          </a:xfrm>
        </p:grpSpPr>
        <p:sp>
          <p:nvSpPr>
            <p:cNvPr id="808" name="Google Shape;808;p36"/>
            <p:cNvSpPr/>
            <p:nvPr/>
          </p:nvSpPr>
          <p:spPr>
            <a:xfrm>
              <a:off x="1187619" y="2049661"/>
              <a:ext cx="1235133" cy="1206833"/>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sp>
        <p:sp>
          <p:nvSpPr>
            <p:cNvPr id="4" name="TextBox 3">
              <a:extLst>
                <a:ext uri="{FF2B5EF4-FFF2-40B4-BE49-F238E27FC236}">
                  <a16:creationId xmlns:a16="http://schemas.microsoft.com/office/drawing/2014/main" xmlns="" id="{6CF3B0ED-3CA4-4DE0-ABC1-79FB22A9436A}"/>
                </a:ext>
              </a:extLst>
            </p:cNvPr>
            <p:cNvSpPr txBox="1"/>
            <p:nvPr/>
          </p:nvSpPr>
          <p:spPr>
            <a:xfrm>
              <a:off x="1526743" y="2237578"/>
              <a:ext cx="708622" cy="830997"/>
            </a:xfrm>
            <a:prstGeom prst="rect">
              <a:avLst/>
            </a:prstGeom>
            <a:noFill/>
          </p:spPr>
          <p:txBody>
            <a:bodyPr wrap="square" rtlCol="0">
              <a:spAutoFit/>
            </a:bodyPr>
            <a:lstStyle/>
            <a:p>
              <a:pPr algn="ctr"/>
              <a:r>
                <a:rPr lang="en-US" sz="4788" smtClean="0">
                  <a:solidFill>
                    <a:srgbClr val="FF0000"/>
                  </a:solidFill>
                  <a:latin typeface="Times New Roman" panose="02020603050405020304" pitchFamily="18" charset="0"/>
                  <a:cs typeface="Times New Roman" panose="02020603050405020304" pitchFamily="18" charset="0"/>
                </a:rPr>
                <a:t>2</a:t>
              </a:r>
              <a:endParaRPr lang="en-US" sz="4788" dirty="0">
                <a:solidFill>
                  <a:srgbClr val="FF0000"/>
                </a:solidFill>
                <a:latin typeface="Times New Roman" panose="02020603050405020304" pitchFamily="18" charset="0"/>
                <a:cs typeface="Times New Roman" panose="02020603050405020304" pitchFamily="18" charset="0"/>
              </a:endParaRPr>
            </a:p>
          </p:txBody>
        </p:sp>
      </p:grpSp>
      <p:pic>
        <p:nvPicPr>
          <p:cNvPr id="3" name="Audio 2">
            <a:hlinkClick r:id="" action="ppaction://media"/>
            <a:extLst>
              <a:ext uri="{FF2B5EF4-FFF2-40B4-BE49-F238E27FC236}">
                <a16:creationId xmlns:a16="http://schemas.microsoft.com/office/drawing/2014/main" xmlns="" id="{4AFE3B93-F3DA-46AD-B1C4-F9600F526099}"/>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604420" y="6292099"/>
            <a:ext cx="405395" cy="405395"/>
          </a:xfrm>
          <a:prstGeom prst="rect">
            <a:avLst/>
          </a:prstGeom>
        </p:spPr>
      </p:pic>
      <p:sp>
        <p:nvSpPr>
          <p:cNvPr id="2" name="Rectangle: Rounded Corners 1">
            <a:extLst>
              <a:ext uri="{FF2B5EF4-FFF2-40B4-BE49-F238E27FC236}">
                <a16:creationId xmlns:a16="http://schemas.microsoft.com/office/drawing/2014/main" xmlns="" id="{5DB9E87A-2104-418A-997D-6F14E5B919D2}"/>
              </a:ext>
            </a:extLst>
          </p:cNvPr>
          <p:cNvSpPr/>
          <p:nvPr/>
        </p:nvSpPr>
        <p:spPr>
          <a:xfrm>
            <a:off x="1068912" y="2541057"/>
            <a:ext cx="10024014" cy="299179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latin typeface="Times New Roman" panose="02020603050405020304" pitchFamily="18" charset="0"/>
                <a:cs typeface="Times New Roman" panose="02020603050405020304" pitchFamily="18" charset="0"/>
              </a:rPr>
              <a:t>Gợi ý:</a:t>
            </a:r>
          </a:p>
          <a:p>
            <a:pPr marL="0" indent="0">
              <a:buNone/>
            </a:pPr>
            <a:r>
              <a:rPr lang="en-US" sz="4000">
                <a:latin typeface="Times New Roman" panose="02020603050405020304" pitchFamily="18" charset="0"/>
                <a:cs typeface="Times New Roman" panose="02020603050405020304" pitchFamily="18" charset="0"/>
              </a:rPr>
              <a:t>- Em đã làm được việc gì?</a:t>
            </a:r>
          </a:p>
          <a:p>
            <a:pPr marL="0" indent="0">
              <a:buNone/>
            </a:pPr>
            <a:r>
              <a:rPr lang="en-US" sz="4000">
                <a:latin typeface="Times New Roman" panose="02020603050405020304" pitchFamily="18" charset="0"/>
                <a:cs typeface="Times New Roman" panose="02020603050405020304" pitchFamily="18" charset="0"/>
              </a:rPr>
              <a:t>- Em làm việc đó thế nào?</a:t>
            </a:r>
          </a:p>
          <a:p>
            <a:pPr marL="0" indent="0">
              <a:buNone/>
            </a:pPr>
            <a:r>
              <a:rPr lang="en-US" sz="4000">
                <a:latin typeface="Times New Roman" panose="02020603050405020304" pitchFamily="18" charset="0"/>
                <a:cs typeface="Times New Roman" panose="02020603050405020304" pitchFamily="18" charset="0"/>
              </a:rPr>
              <a:t>- Nêu suy nghĩ của em khi làm xong việc đó.</a:t>
            </a:r>
          </a:p>
          <a:p>
            <a:pPr algn="ctr"/>
            <a:endParaRPr lang="en-US" sz="279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79514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719" y="2667000"/>
            <a:ext cx="10896600" cy="2655023"/>
          </a:xfrm>
        </p:spPr>
        <p:txBody>
          <a:bodyPr/>
          <a:lstStyle/>
          <a:p>
            <a:pPr marL="0" indent="0" algn="just">
              <a:buNone/>
            </a:pPr>
            <a:r>
              <a:rPr lang="en-US" smtClean="0">
                <a:latin typeface="Times New Roman" panose="02020603050405020304" pitchFamily="18" charset="0"/>
                <a:cs typeface="Times New Roman" panose="02020603050405020304" pitchFamily="18" charset="0"/>
              </a:rPr>
              <a:t>     Sáng hôm nay,  em đang học bài. Bỗng em thấy trời đổ mưa. Em đã chạy ra sân rút quần áo vào cho khỏi ướt. Buổi trưa mẹ đi làm về, mẹ đã khen em. Em cảm thấy rất vui khi đã giúp đỡ được mẹ.</a:t>
            </a:r>
            <a:endParaRPr lang="en-US">
              <a:latin typeface="Times New Roman" panose="02020603050405020304" pitchFamily="18" charset="0"/>
              <a:cs typeface="Times New Roman" panose="02020603050405020304" pitchFamily="18" charset="0"/>
            </a:endParaRPr>
          </a:p>
        </p:txBody>
      </p:sp>
      <p:grpSp>
        <p:nvGrpSpPr>
          <p:cNvPr id="4" name="Google Shape;786;p36"/>
          <p:cNvGrpSpPr/>
          <p:nvPr/>
        </p:nvGrpSpPr>
        <p:grpSpPr>
          <a:xfrm rot="-10790939">
            <a:off x="1545607" y="746298"/>
            <a:ext cx="9638473" cy="1560830"/>
            <a:chOff x="1881479" y="1597500"/>
            <a:chExt cx="1106346" cy="402847"/>
          </a:xfrm>
        </p:grpSpPr>
        <p:sp>
          <p:nvSpPr>
            <p:cNvPr id="5" name="Google Shape;787;p36"/>
            <p:cNvSpPr/>
            <p:nvPr/>
          </p:nvSpPr>
          <p:spPr>
            <a:xfrm>
              <a:off x="1881479" y="1598638"/>
              <a:ext cx="1103790" cy="401708"/>
            </a:xfrm>
            <a:custGeom>
              <a:avLst/>
              <a:gdLst/>
              <a:ahLst/>
              <a:cxnLst/>
              <a:rect l="l" t="t" r="r" b="b"/>
              <a:pathLst>
                <a:path w="74167" h="26992" extrusionOk="0">
                  <a:moveTo>
                    <a:pt x="72981" y="1"/>
                  </a:moveTo>
                  <a:lnTo>
                    <a:pt x="10974" y="3101"/>
                  </a:lnTo>
                  <a:lnTo>
                    <a:pt x="1" y="15806"/>
                  </a:lnTo>
                  <a:lnTo>
                    <a:pt x="12159" y="26992"/>
                  </a:lnTo>
                  <a:lnTo>
                    <a:pt x="74166" y="23922"/>
                  </a:lnTo>
                  <a:lnTo>
                    <a:pt x="72981" y="1"/>
                  </a:lnTo>
                  <a:close/>
                </a:path>
              </a:pathLst>
            </a:custGeom>
            <a:solidFill>
              <a:schemeClr val="accent5"/>
            </a:solidFill>
            <a:ln>
              <a:noFill/>
            </a:ln>
          </p:spPr>
          <p:txBody>
            <a:bodyPr spcFirstLastPara="1" wrap="square" lIns="121598" tIns="121598" rIns="121598" bIns="121598" anchor="ctr" anchorCtr="0">
              <a:noAutofit/>
            </a:bodyPr>
            <a:lstStyle/>
            <a:p>
              <a:endParaRPr sz="2394"/>
            </a:p>
          </p:txBody>
        </p:sp>
        <p:sp>
          <p:nvSpPr>
            <p:cNvPr id="6" name="Google Shape;788;p36"/>
            <p:cNvSpPr/>
            <p:nvPr/>
          </p:nvSpPr>
          <p:spPr>
            <a:xfrm>
              <a:off x="2833025" y="1597500"/>
              <a:ext cx="154800" cy="363825"/>
            </a:xfrm>
            <a:custGeom>
              <a:avLst/>
              <a:gdLst/>
              <a:ahLst/>
              <a:cxnLst/>
              <a:rect l="l" t="t" r="r" b="b"/>
              <a:pathLst>
                <a:path w="6192" h="14553" extrusionOk="0">
                  <a:moveTo>
                    <a:pt x="0" y="271"/>
                  </a:moveTo>
                  <a:lnTo>
                    <a:pt x="5378" y="0"/>
                  </a:lnTo>
                  <a:lnTo>
                    <a:pt x="6192" y="14282"/>
                  </a:lnTo>
                  <a:lnTo>
                    <a:pt x="903" y="14553"/>
                  </a:lnTo>
                  <a:close/>
                </a:path>
              </a:pathLst>
            </a:custGeom>
            <a:solidFill>
              <a:srgbClr val="FCB8B8"/>
            </a:solidFill>
            <a:ln>
              <a:noFill/>
            </a:ln>
          </p:spPr>
        </p:sp>
      </p:grpSp>
      <p:sp>
        <p:nvSpPr>
          <p:cNvPr id="7" name="Google Shape;792;p36"/>
          <p:cNvSpPr txBox="1">
            <a:spLocks/>
          </p:cNvSpPr>
          <p:nvPr/>
        </p:nvSpPr>
        <p:spPr bwMode="auto">
          <a:xfrm>
            <a:off x="2213397" y="771905"/>
            <a:ext cx="9220002" cy="126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121598" tIns="121598" rIns="121598" bIns="121598" numCol="1" anchor="t" anchorCtr="0" compatLnSpc="1">
            <a:prstTxWarp prst="textNoShape">
              <a:avLst/>
            </a:prstTxWarp>
            <a:noAutofit/>
          </a:bodyPr>
          <a:lstStyle>
            <a:lvl1pPr marL="407013" indent="-407013" algn="l" rtl="0" eaLnBrk="0" fontAlgn="base" hangingPunct="0">
              <a:spcBef>
                <a:spcPct val="20000"/>
              </a:spcBef>
              <a:spcAft>
                <a:spcPct val="0"/>
              </a:spcAft>
              <a:buChar char="•"/>
              <a:defRPr sz="3800">
                <a:solidFill>
                  <a:schemeClr val="tx1"/>
                </a:solidFill>
                <a:latin typeface="+mn-lt"/>
                <a:ea typeface="+mn-ea"/>
                <a:cs typeface="+mn-cs"/>
              </a:defRPr>
            </a:lvl1pPr>
            <a:lvl2pPr marL="882461" indent="-338577" algn="l" rtl="0" eaLnBrk="0" fontAlgn="base" hangingPunct="0">
              <a:spcBef>
                <a:spcPct val="20000"/>
              </a:spcBef>
              <a:spcAft>
                <a:spcPct val="0"/>
              </a:spcAft>
              <a:buChar char="–"/>
              <a:defRPr sz="3300">
                <a:solidFill>
                  <a:schemeClr val="tx1"/>
                </a:solidFill>
                <a:latin typeface="+mn-lt"/>
              </a:defRPr>
            </a:lvl2pPr>
            <a:lvl3pPr marL="1357909" indent="-271342" algn="l" rtl="0" eaLnBrk="0" fontAlgn="base" hangingPunct="0">
              <a:spcBef>
                <a:spcPct val="20000"/>
              </a:spcBef>
              <a:spcAft>
                <a:spcPct val="0"/>
              </a:spcAft>
              <a:buChar char="•"/>
              <a:defRPr sz="2900">
                <a:solidFill>
                  <a:schemeClr val="tx1"/>
                </a:solidFill>
                <a:latin typeface="+mn-lt"/>
              </a:defRPr>
            </a:lvl3pPr>
            <a:lvl4pPr marL="1900592" indent="-271342" algn="l" rtl="0" eaLnBrk="0" fontAlgn="base" hangingPunct="0">
              <a:spcBef>
                <a:spcPct val="20000"/>
              </a:spcBef>
              <a:spcAft>
                <a:spcPct val="0"/>
              </a:spcAft>
              <a:buChar char="–"/>
              <a:defRPr sz="2300">
                <a:solidFill>
                  <a:schemeClr val="tx1"/>
                </a:solidFill>
                <a:latin typeface="+mn-lt"/>
              </a:defRPr>
            </a:lvl4pPr>
            <a:lvl5pPr marL="2444475" indent="-271342" algn="l" rtl="0" eaLnBrk="0" fontAlgn="base" hangingPunct="0">
              <a:spcBef>
                <a:spcPct val="20000"/>
              </a:spcBef>
              <a:spcAft>
                <a:spcPct val="0"/>
              </a:spcAft>
              <a:buChar char="»"/>
              <a:defRPr sz="2300">
                <a:solidFill>
                  <a:schemeClr val="tx1"/>
                </a:solidFill>
                <a:latin typeface="+mn-lt"/>
              </a:defRPr>
            </a:lvl5pPr>
            <a:lvl6pPr marL="2988476" indent="-271680" algn="l" rtl="0" fontAlgn="base">
              <a:spcBef>
                <a:spcPct val="20000"/>
              </a:spcBef>
              <a:spcAft>
                <a:spcPct val="0"/>
              </a:spcAft>
              <a:buChar char="»"/>
              <a:defRPr sz="2300">
                <a:solidFill>
                  <a:schemeClr val="tx1"/>
                </a:solidFill>
                <a:latin typeface="+mn-lt"/>
              </a:defRPr>
            </a:lvl6pPr>
            <a:lvl7pPr marL="3531836" indent="-271680" algn="l" rtl="0" fontAlgn="base">
              <a:spcBef>
                <a:spcPct val="20000"/>
              </a:spcBef>
              <a:spcAft>
                <a:spcPct val="0"/>
              </a:spcAft>
              <a:buChar char="»"/>
              <a:defRPr sz="2300">
                <a:solidFill>
                  <a:schemeClr val="tx1"/>
                </a:solidFill>
                <a:latin typeface="+mn-lt"/>
              </a:defRPr>
            </a:lvl7pPr>
            <a:lvl8pPr marL="4075195" indent="-271680" algn="l" rtl="0" fontAlgn="base">
              <a:spcBef>
                <a:spcPct val="20000"/>
              </a:spcBef>
              <a:spcAft>
                <a:spcPct val="0"/>
              </a:spcAft>
              <a:buChar char="»"/>
              <a:defRPr sz="2300">
                <a:solidFill>
                  <a:schemeClr val="tx1"/>
                </a:solidFill>
                <a:latin typeface="+mn-lt"/>
              </a:defRPr>
            </a:lvl8pPr>
            <a:lvl9pPr marL="4618554" indent="-271680" algn="l" rtl="0" fontAlgn="base">
              <a:spcBef>
                <a:spcPct val="20000"/>
              </a:spcBef>
              <a:spcAft>
                <a:spcPct val="0"/>
              </a:spcAft>
              <a:buChar char="»"/>
              <a:defRPr sz="2300">
                <a:solidFill>
                  <a:schemeClr val="tx1"/>
                </a:solidFill>
                <a:latin typeface="+mn-lt"/>
              </a:defRPr>
            </a:lvl9pPr>
          </a:lstStyle>
          <a:p>
            <a:pPr marL="0" indent="0">
              <a:buNone/>
            </a:pPr>
            <a:r>
              <a:rPr lang="en-US" sz="3600" smtClean="0">
                <a:solidFill>
                  <a:srgbClr val="0000FF"/>
                </a:solidFill>
                <a:latin typeface="Times New Roman" panose="02020603050405020304" pitchFamily="18" charset="0"/>
                <a:cs typeface="Times New Roman" panose="02020603050405020304" pitchFamily="18" charset="0"/>
              </a:rPr>
              <a:t>Viết 2-3 câu kể về một việc em đã làm ở nhà.</a:t>
            </a:r>
            <a:endParaRPr lang="en" sz="3600"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6CF3B0ED-3CA4-4DE0-ABC1-79FB22A9436A}"/>
              </a:ext>
            </a:extLst>
          </p:cNvPr>
          <p:cNvSpPr txBox="1"/>
          <p:nvPr/>
        </p:nvSpPr>
        <p:spPr>
          <a:xfrm>
            <a:off x="1661319" y="947540"/>
            <a:ext cx="706869" cy="828941"/>
          </a:xfrm>
          <a:prstGeom prst="rect">
            <a:avLst/>
          </a:prstGeom>
          <a:noFill/>
        </p:spPr>
        <p:txBody>
          <a:bodyPr wrap="square" rtlCol="0">
            <a:spAutoFit/>
          </a:bodyPr>
          <a:lstStyle/>
          <a:p>
            <a:pPr algn="ctr"/>
            <a:r>
              <a:rPr lang="en-US" sz="4788" smtClean="0">
                <a:solidFill>
                  <a:srgbClr val="FF0000"/>
                </a:solidFill>
                <a:latin typeface="Times New Roman" panose="02020603050405020304" pitchFamily="18" charset="0"/>
                <a:cs typeface="Times New Roman" panose="02020603050405020304" pitchFamily="18" charset="0"/>
              </a:rPr>
              <a:t>2.</a:t>
            </a:r>
            <a:endParaRPr lang="en-US" sz="4788"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404519" y="2297977"/>
            <a:ext cx="2895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Bài làm:</a:t>
            </a:r>
            <a:endParaRPr lang="en-US" sz="2800">
              <a:latin typeface="Times New Roman" pitchFamily="18" charset="0"/>
              <a:cs typeface="Times New Roman" pitchFamily="18" charset="0"/>
            </a:endParaRPr>
          </a:p>
        </p:txBody>
      </p:sp>
      <p:cxnSp>
        <p:nvCxnSpPr>
          <p:cNvPr id="14" name="Straight Connector 13"/>
          <p:cNvCxnSpPr/>
          <p:nvPr/>
        </p:nvCxnSpPr>
        <p:spPr>
          <a:xfrm>
            <a:off x="1119898" y="2821197"/>
            <a:ext cx="0" cy="274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19898" y="5540334"/>
            <a:ext cx="10599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603" y="3505200"/>
            <a:ext cx="2286000" cy="261610"/>
          </a:xfrm>
          <a:prstGeom prst="rect">
            <a:avLst/>
          </a:prstGeom>
          <a:noFill/>
        </p:spPr>
        <p:txBody>
          <a:bodyPr wrap="square" rtlCol="0">
            <a:spAutoFit/>
          </a:bodyPr>
          <a:lstStyle/>
          <a:p>
            <a:r>
              <a:rPr lang="en-US" sz="1100" b="1" smtClean="0">
                <a:solidFill>
                  <a:srgbClr val="FF0000"/>
                </a:solidFill>
              </a:rPr>
              <a:t>Đếm vào 2 ô kẻ</a:t>
            </a:r>
            <a:endParaRPr lang="en-US" sz="1100" b="1">
              <a:solidFill>
                <a:srgbClr val="FF0000"/>
              </a:solidFill>
            </a:endParaRPr>
          </a:p>
        </p:txBody>
      </p:sp>
    </p:spTree>
    <p:extLst>
      <p:ext uri="{BB962C8B-B14F-4D97-AF65-F5344CB8AC3E}">
        <p14:creationId xmlns:p14="http://schemas.microsoft.com/office/powerpoint/2010/main" val="386489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8" y="1295400"/>
            <a:ext cx="10972801" cy="4525566"/>
          </a:xfrm>
        </p:spPr>
        <p:txBody>
          <a:bodyPr/>
          <a:lstStyle/>
          <a:p>
            <a:pPr marL="0" indent="0" algn="just">
              <a:buNone/>
            </a:pPr>
            <a:r>
              <a:rPr lang="en-US" smtClean="0">
                <a:latin typeface="Times New Roman" panose="02020603050405020304" pitchFamily="18" charset="0"/>
                <a:cs typeface="Times New Roman" panose="02020603050405020304" pitchFamily="18" charset="0"/>
              </a:rPr>
              <a:t>	Ngày nào cũng vậy, mỗi khi mẹ nấu cơm là em     xuống phụ giúp mẹ. Khi thì em nhặt rau, rửa hành…Có hôm mẹ còn bày cho em cách chiên trứng, luộc rau. Nhờ có mẹ chỉ bảo mà em đã biết nấu một số món ăn rất ngon. Em cảm thấy rất vui khi được nấu ăn cùng mẹ. Em ước mơ sau này sẽ trở thành một đầu bếp thật giỏi để nấu những món ăn ngon cho mọi người thưởng thức.</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784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p:cNvSpPr/>
          <p:nvPr/>
        </p:nvSpPr>
        <p:spPr>
          <a:xfrm>
            <a:off x="4264813" y="2200938"/>
            <a:ext cx="5318852" cy="2456122"/>
          </a:xfrm>
          <a:prstGeom prst="rect">
            <a:avLst/>
          </a:prstGeom>
          <a:noFill/>
          <a:ln>
            <a:noFill/>
          </a:ln>
        </p:spPr>
        <p:txBody>
          <a:bodyPr vert="horz" wrap="square" lIns="0" tIns="0" rIns="0" bIns="0" numCol="1" anchor="t" anchorCtr="0" compatLnSpc="1">
            <a:spAutoFit/>
          </a:bodyPr>
          <a:lstStyle/>
          <a:p>
            <a:pPr algn="ctr" defTabSz="912114" eaLnBrk="1" fontAlgn="auto" hangingPunct="1">
              <a:spcBef>
                <a:spcPts val="0"/>
              </a:spcBef>
              <a:spcAft>
                <a:spcPts val="0"/>
              </a:spcAft>
              <a:defRPr/>
            </a:pPr>
            <a:r>
              <a:rPr lang="en-US" sz="7980" b="1" kern="1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libri" panose="020F0502020204030204"/>
                <a:cs typeface="Times New Roman"/>
              </a:rPr>
              <a:t>CỦNG CỐ BÀI HỌC</a:t>
            </a:r>
          </a:p>
        </p:txBody>
      </p:sp>
      <p:grpSp>
        <p:nvGrpSpPr>
          <p:cNvPr id="14" name="Group 13">
            <a:extLst>
              <a:ext uri="{FF2B5EF4-FFF2-40B4-BE49-F238E27FC236}">
                <a16:creationId xmlns="" xmlns:a16="http://schemas.microsoft.com/office/drawing/2014/main" id="{DBB614EA-B005-4C6A-8BBA-99EE489287FB}"/>
              </a:ext>
            </a:extLst>
          </p:cNvPr>
          <p:cNvGrpSpPr/>
          <p:nvPr/>
        </p:nvGrpSpPr>
        <p:grpSpPr>
          <a:xfrm>
            <a:off x="1" y="6549814"/>
            <a:ext cx="12164340" cy="327442"/>
            <a:chOff x="0" y="6557554"/>
            <a:chExt cx="12194509" cy="328254"/>
          </a:xfrm>
        </p:grpSpPr>
        <p:sp>
          <p:nvSpPr>
            <p:cNvPr id="15" name="Rectangle 14">
              <a:extLst>
                <a:ext uri="{FF2B5EF4-FFF2-40B4-BE49-F238E27FC236}">
                  <a16:creationId xmlns=""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eaLnBrk="1" fontAlgn="auto" hangingPunct="1">
                <a:spcBef>
                  <a:spcPts val="0"/>
                </a:spcBef>
                <a:spcAft>
                  <a:spcPts val="0"/>
                </a:spcAft>
                <a:defRPr/>
              </a:pPr>
              <a:endParaRPr lang="en-US" sz="1795">
                <a:solidFill>
                  <a:prstClr val="white"/>
                </a:solidFill>
                <a:latin typeface="Calibri" panose="020F0502020204030204"/>
              </a:endParaRPr>
            </a:p>
          </p:txBody>
        </p:sp>
        <p:sp>
          <p:nvSpPr>
            <p:cNvPr id="20" name="Rectangle 19">
              <a:extLst>
                <a:ext uri="{FF2B5EF4-FFF2-40B4-BE49-F238E27FC236}">
                  <a16:creationId xmlns=""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eaLnBrk="1" fontAlgn="auto" hangingPunct="1">
                <a:spcBef>
                  <a:spcPts val="0"/>
                </a:spcBef>
                <a:spcAft>
                  <a:spcPts val="0"/>
                </a:spcAft>
                <a:defRPr/>
              </a:pPr>
              <a:endParaRPr lang="en-US" sz="1795">
                <a:solidFill>
                  <a:prstClr val="white"/>
                </a:solidFill>
                <a:latin typeface="Calibri" panose="020F0502020204030204"/>
              </a:endParaRPr>
            </a:p>
          </p:txBody>
        </p:sp>
        <p:sp>
          <p:nvSpPr>
            <p:cNvPr id="22" name="Rectangle 21">
              <a:extLst>
                <a:ext uri="{FF2B5EF4-FFF2-40B4-BE49-F238E27FC236}">
                  <a16:creationId xmlns=""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eaLnBrk="1" fontAlgn="auto" hangingPunct="1">
                <a:spcBef>
                  <a:spcPts val="0"/>
                </a:spcBef>
                <a:spcAft>
                  <a:spcPts val="0"/>
                </a:spcAft>
                <a:defRPr/>
              </a:pPr>
              <a:endParaRPr lang="en-US" sz="1795">
                <a:solidFill>
                  <a:prstClr val="white"/>
                </a:solidFill>
                <a:latin typeface="Calibri" panose="020F0502020204030204"/>
              </a:endParaRPr>
            </a:p>
          </p:txBody>
        </p:sp>
        <p:sp>
          <p:nvSpPr>
            <p:cNvPr id="23" name="Rectangle 22">
              <a:extLst>
                <a:ext uri="{FF2B5EF4-FFF2-40B4-BE49-F238E27FC236}">
                  <a16:creationId xmlns=""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eaLnBrk="1" fontAlgn="auto" hangingPunct="1">
                <a:spcBef>
                  <a:spcPts val="0"/>
                </a:spcBef>
                <a:spcAft>
                  <a:spcPts val="0"/>
                </a:spcAft>
                <a:defRPr/>
              </a:pPr>
              <a:endParaRPr lang="en-US" sz="1795">
                <a:solidFill>
                  <a:prstClr val="white"/>
                </a:solidFill>
                <a:latin typeface="Calibri" panose="020F0502020204030204"/>
              </a:endParaRPr>
            </a:p>
          </p:txBody>
        </p:sp>
        <p:sp>
          <p:nvSpPr>
            <p:cNvPr id="24" name="Rectangle 23">
              <a:extLst>
                <a:ext uri="{FF2B5EF4-FFF2-40B4-BE49-F238E27FC236}">
                  <a16:creationId xmlns=""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eaLnBrk="1" fontAlgn="auto" hangingPunct="1">
                <a:spcBef>
                  <a:spcPts val="0"/>
                </a:spcBef>
                <a:spcAft>
                  <a:spcPts val="0"/>
                </a:spcAft>
                <a:defRPr/>
              </a:pPr>
              <a:endParaRPr lang="en-US" sz="1795">
                <a:solidFill>
                  <a:prstClr val="white"/>
                </a:solidFill>
                <a:latin typeface="Calibri" panose="020F0502020204030204"/>
              </a:endParaRPr>
            </a:p>
          </p:txBody>
        </p:sp>
      </p:grpSp>
      <p:pic>
        <p:nvPicPr>
          <p:cNvPr id="25" name="18">
            <a:extLst>
              <a:ext uri="{FF2B5EF4-FFF2-40B4-BE49-F238E27FC236}">
                <a16:creationId xmlns="" xmlns:a16="http://schemas.microsoft.com/office/drawing/2014/main" id="{E197C50A-5293-4975-8C45-BE86E80C60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90764" y="3429000"/>
            <a:ext cx="2257696" cy="3818459"/>
          </a:xfrm>
          <a:prstGeom prst="rect">
            <a:avLst/>
          </a:prstGeom>
        </p:spPr>
      </p:pic>
    </p:spTree>
    <p:extLst>
      <p:ext uri="{BB962C8B-B14F-4D97-AF65-F5344CB8AC3E}">
        <p14:creationId xmlns:p14="http://schemas.microsoft.com/office/powerpoint/2010/main" val="1176939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87419" y="3953841"/>
            <a:ext cx="1711796"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0186" y="4091426"/>
            <a:ext cx="1574552"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31976" y="2879776"/>
            <a:ext cx="1208609"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87423" y="491819"/>
            <a:ext cx="5142581"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17153" y="3259315"/>
            <a:ext cx="1236291"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66399" y="810849"/>
            <a:ext cx="1755642" cy="734428"/>
          </a:xfrm>
          <a:prstGeom prst="rect">
            <a:avLst/>
          </a:prstGeom>
        </p:spPr>
      </p:pic>
      <p:sp>
        <p:nvSpPr>
          <p:cNvPr id="22" name="椭圆 21"/>
          <p:cNvSpPr/>
          <p:nvPr/>
        </p:nvSpPr>
        <p:spPr>
          <a:xfrm>
            <a:off x="1213607" y="598108"/>
            <a:ext cx="885452"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56333" y="1216687"/>
            <a:ext cx="536812"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095985" y="3006461"/>
            <a:ext cx="441033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9609" y="2728266"/>
            <a:ext cx="7799212"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633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3680" y="1559333"/>
            <a:ext cx="5943600" cy="584775"/>
          </a:xfrm>
          <a:prstGeom prst="rect">
            <a:avLst/>
          </a:prstGeom>
          <a:noFill/>
        </p:spPr>
        <p:txBody>
          <a:bodyPr wrap="square" rtlCol="0">
            <a:spAutoFit/>
          </a:bodyPr>
          <a:lstStyle/>
          <a:p>
            <a:r>
              <a:rPr lang="en-US" sz="3200" b="1" smtClean="0">
                <a:solidFill>
                  <a:srgbClr val="0000CC"/>
                </a:solidFill>
                <a:latin typeface="HP001" pitchFamily="34" charset="0"/>
                <a:cs typeface="Times New Roman" pitchFamily="18" charset="0"/>
              </a:rPr>
              <a:t>Tiết trước các em học bài gì?</a:t>
            </a:r>
            <a:endParaRPr lang="en-US" sz="3200" b="1">
              <a:solidFill>
                <a:srgbClr val="0000CC"/>
              </a:solidFill>
              <a:latin typeface="HP001" pitchFamily="34" charset="0"/>
              <a:cs typeface="Times New Roman" pitchFamily="18" charset="0"/>
            </a:endParaRPr>
          </a:p>
        </p:txBody>
      </p:sp>
      <p:sp>
        <p:nvSpPr>
          <p:cNvPr id="3" name="TextBox 2"/>
          <p:cNvSpPr txBox="1">
            <a:spLocks noChangeArrowheads="1"/>
          </p:cNvSpPr>
          <p:nvPr/>
        </p:nvSpPr>
        <p:spPr bwMode="auto">
          <a:xfrm>
            <a:off x="2270919" y="2517922"/>
            <a:ext cx="6197600" cy="1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500" b="1">
                <a:solidFill>
                  <a:schemeClr val="bg1"/>
                </a:solidFill>
                <a:latin typeface="HP001 4 hàng" pitchFamily="34" charset="0"/>
              </a:rPr>
              <a:t> T</a:t>
            </a:r>
            <a:r>
              <a:rPr lang="en-US" sz="2500" b="1" smtClean="0">
                <a:solidFill>
                  <a:schemeClr val="bg1"/>
                </a:solidFill>
                <a:latin typeface="HP001 4 hàng" pitchFamily="34" charset="0"/>
              </a:rPr>
              <a:t>ừ ngữ chỉ sự vật, hoạt động. </a:t>
            </a:r>
          </a:p>
          <a:p>
            <a:r>
              <a:rPr lang="en-US" sz="2500" b="1" smtClean="0">
                <a:solidFill>
                  <a:schemeClr val="bg1"/>
                </a:solidFill>
                <a:latin typeface="HP001 4 hàng" pitchFamily="34" charset="0"/>
              </a:rPr>
              <a:t> </a:t>
            </a:r>
            <a:r>
              <a:rPr lang="en-US" sz="3200" b="1">
                <a:solidFill>
                  <a:srgbClr val="FF0000"/>
                </a:solidFill>
                <a:latin typeface="HP001 4 hàng" pitchFamily="34" charset="0"/>
              </a:rPr>
              <a:t>Câu giới thiệu</a:t>
            </a:r>
            <a:endParaRPr lang="en-US" sz="3200">
              <a:solidFill>
                <a:srgbClr val="FF0000"/>
              </a:solidFill>
            </a:endParaRPr>
          </a:p>
          <a:p>
            <a:endParaRPr lang="en-US" sz="2500" b="1" smtClean="0">
              <a:solidFill>
                <a:schemeClr val="bg1"/>
              </a:solidFill>
              <a:latin typeface="HP001 4 hàng" pitchFamily="34" charset="0"/>
            </a:endParaRPr>
          </a:p>
          <a:p>
            <a:r>
              <a:rPr lang="en-US" sz="2500" b="1">
                <a:solidFill>
                  <a:schemeClr val="bg1"/>
                </a:solidFill>
                <a:latin typeface="HP001 4 hàng" pitchFamily="34" charset="0"/>
              </a:rPr>
              <a:t> </a:t>
            </a:r>
            <a:r>
              <a:rPr lang="en-US" sz="2500" b="1" smtClean="0">
                <a:solidFill>
                  <a:schemeClr val="bg1"/>
                </a:solidFill>
                <a:latin typeface="HP001 4 hàng" pitchFamily="34" charset="0"/>
              </a:rPr>
              <a:t>         </a:t>
            </a:r>
            <a:endParaRPr lang="en-US" sz="2500" b="1">
              <a:solidFill>
                <a:srgbClr val="FF0000"/>
              </a:solidFill>
              <a:latin typeface="HP001 4 hàng" pitchFamily="34" charset="0"/>
            </a:endParaRPr>
          </a:p>
        </p:txBody>
      </p:sp>
      <p:sp>
        <p:nvSpPr>
          <p:cNvPr id="5" name="Rectangle 4"/>
          <p:cNvSpPr/>
          <p:nvPr/>
        </p:nvSpPr>
        <p:spPr>
          <a:xfrm>
            <a:off x="1280319" y="2057400"/>
            <a:ext cx="5420074" cy="584775"/>
          </a:xfrm>
          <a:prstGeom prst="rect">
            <a:avLst/>
          </a:prstGeom>
        </p:spPr>
        <p:txBody>
          <a:bodyPr wrap="none">
            <a:spAutoFit/>
          </a:bodyPr>
          <a:lstStyle/>
          <a:p>
            <a:r>
              <a:rPr lang="en-US" sz="3200" b="1">
                <a:solidFill>
                  <a:srgbClr val="FF0000"/>
                </a:solidFill>
                <a:latin typeface="HP001 4 hàng" pitchFamily="34" charset="0"/>
              </a:rPr>
              <a:t>Từ ngữ chỉ sự vật, hoạt động</a:t>
            </a:r>
            <a:endParaRPr lang="en-US" sz="3200">
              <a:solidFill>
                <a:srgbClr val="FF0000"/>
              </a:solidFill>
            </a:endParaRPr>
          </a:p>
        </p:txBody>
      </p:sp>
      <p:sp>
        <p:nvSpPr>
          <p:cNvPr id="6" name="TextBox 5"/>
          <p:cNvSpPr txBox="1"/>
          <p:nvPr/>
        </p:nvSpPr>
        <p:spPr>
          <a:xfrm>
            <a:off x="2270919" y="3886200"/>
            <a:ext cx="6197600" cy="584775"/>
          </a:xfrm>
          <a:prstGeom prst="rect">
            <a:avLst/>
          </a:prstGeom>
          <a:noFill/>
        </p:spPr>
        <p:txBody>
          <a:bodyPr wrap="square" rtlCol="0">
            <a:spAutoFit/>
          </a:bodyPr>
          <a:lstStyle/>
          <a:p>
            <a:r>
              <a:rPr lang="en-US" sz="3200" b="1" smtClean="0">
                <a:latin typeface="HP001" pitchFamily="34" charset="0"/>
              </a:rPr>
              <a:t>Em hãy đặt  1 câu giới thiệu</a:t>
            </a:r>
            <a:endParaRPr lang="en-US" sz="3200" b="1">
              <a:latin typeface="HP001" pitchFamily="34" charset="0"/>
            </a:endParaRPr>
          </a:p>
        </p:txBody>
      </p:sp>
    </p:spTree>
    <p:extLst>
      <p:ext uri="{BB962C8B-B14F-4D97-AF65-F5344CB8AC3E}">
        <p14:creationId xmlns:p14="http://schemas.microsoft.com/office/powerpoint/2010/main" val="416844624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3"/>
                                        </p:tgtEl>
                                        <p:attrNameLst>
                                          <p:attrName>ppt_x</p:attrName>
                                        </p:attrNameLst>
                                      </p:cBhvr>
                                      <p:tavLst>
                                        <p:tav tm="0">
                                          <p:val>
                                            <p:strVal val="ppt_x"/>
                                          </p:val>
                                        </p:tav>
                                        <p:tav tm="100000">
                                          <p:val>
                                            <p:strVal val="ppt_x"/>
                                          </p:val>
                                        </p:tav>
                                      </p:tavLst>
                                    </p:anim>
                                    <p:anim calcmode="lin" valueType="num">
                                      <p:cBhvr additive="base">
                                        <p:cTn id="33" dur="500"/>
                                        <p:tgtEl>
                                          <p:spTgt spid="3"/>
                                        </p:tgtEl>
                                        <p:attrNameLst>
                                          <p:attrName>ppt_y</p:attrName>
                                        </p:attrNameLst>
                                      </p:cBhvr>
                                      <p:tavLst>
                                        <p:tav tm="0">
                                          <p:val>
                                            <p:strVal val="ppt_y"/>
                                          </p:val>
                                        </p:tav>
                                        <p:tav tm="100000">
                                          <p:val>
                                            <p:strVal val="1+ppt_h/2"/>
                                          </p:val>
                                        </p:tav>
                                      </p:tavLst>
                                    </p:anim>
                                    <p:set>
                                      <p:cBhvr>
                                        <p:cTn id="34" dur="1" fill="hold">
                                          <p:stCondLst>
                                            <p:cond delay="49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86025" y="48225"/>
            <a:ext cx="184731" cy="400110"/>
          </a:xfrm>
          <a:prstGeom prst="rect">
            <a:avLst/>
          </a:prstGeom>
          <a:noFill/>
        </p:spPr>
        <p:txBody>
          <a:bodyPr wrap="none" rtlCol="0">
            <a:spAutoFit/>
          </a:bodyPr>
          <a:lstStyle/>
          <a:p>
            <a:endParaRPr lang="en-US" sz="2000" b="1" dirty="0">
              <a:solidFill>
                <a:srgbClr val="0000CC"/>
              </a:solidFill>
              <a:latin typeface="Times New Roman" pitchFamily="18" charset="0"/>
              <a:cs typeface="Times New Roman" pitchFamily="18" charset="0"/>
            </a:endParaRPr>
          </a:p>
        </p:txBody>
      </p:sp>
      <p:pic>
        <p:nvPicPr>
          <p:cNvPr id="19" name="Picture Placeholder 5" descr="Diagram&#10;&#10;Description automatically generated with low confidence">
            <a:extLst>
              <a:ext uri="{FF2B5EF4-FFF2-40B4-BE49-F238E27FC236}">
                <a16:creationId xmlns="" xmlns:a16="http://schemas.microsoft.com/office/drawing/2014/main" id="{6E783A71-71F2-432F-8A48-552275AB3C63}"/>
              </a:ext>
            </a:extLst>
          </p:cNvPr>
          <p:cNvPicPr>
            <a:picLocks noChangeAspect="1"/>
          </p:cNvPicPr>
          <p:nvPr/>
        </p:nvPicPr>
        <p:blipFill rotWithShape="1">
          <a:blip r:embed="rId2"/>
          <a:srcRect l="11195" t="13453" r="3691"/>
          <a:stretch/>
        </p:blipFill>
        <p:spPr>
          <a:xfrm>
            <a:off x="2838630" y="2171147"/>
            <a:ext cx="6562282" cy="4073571"/>
          </a:xfrm>
          <a:prstGeom prst="rect">
            <a:avLst/>
          </a:prstGeom>
        </p:spPr>
      </p:pic>
      <p:sp>
        <p:nvSpPr>
          <p:cNvPr id="2" name="Rectangle 1"/>
          <p:cNvSpPr/>
          <p:nvPr/>
        </p:nvSpPr>
        <p:spPr>
          <a:xfrm>
            <a:off x="823119" y="5867400"/>
            <a:ext cx="1600200"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Ghế</a:t>
            </a:r>
            <a:endParaRPr lang="en-US" sz="2400">
              <a:solidFill>
                <a:srgbClr val="0000FF"/>
              </a:solidFill>
            </a:endParaRPr>
          </a:p>
        </p:txBody>
      </p:sp>
      <p:sp>
        <p:nvSpPr>
          <p:cNvPr id="20" name="Rectangle 19"/>
          <p:cNvSpPr/>
          <p:nvPr/>
        </p:nvSpPr>
        <p:spPr>
          <a:xfrm>
            <a:off x="823119" y="4520050"/>
            <a:ext cx="1600200"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đĩa</a:t>
            </a:r>
            <a:endParaRPr lang="en-US" sz="2400">
              <a:solidFill>
                <a:srgbClr val="0000FF"/>
              </a:solidFill>
            </a:endParaRPr>
          </a:p>
        </p:txBody>
      </p:sp>
      <p:sp>
        <p:nvSpPr>
          <p:cNvPr id="21" name="Rectangle 20"/>
          <p:cNvSpPr/>
          <p:nvPr/>
        </p:nvSpPr>
        <p:spPr>
          <a:xfrm>
            <a:off x="823119" y="2473326"/>
            <a:ext cx="1600200"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quạt trần</a:t>
            </a:r>
            <a:endParaRPr lang="en-US" sz="2400">
              <a:solidFill>
                <a:srgbClr val="0000FF"/>
              </a:solidFill>
            </a:endParaRPr>
          </a:p>
        </p:txBody>
      </p:sp>
      <p:sp>
        <p:nvSpPr>
          <p:cNvPr id="22" name="Rectangle 21"/>
          <p:cNvSpPr/>
          <p:nvPr/>
        </p:nvSpPr>
        <p:spPr>
          <a:xfrm>
            <a:off x="9651724" y="5126804"/>
            <a:ext cx="1600200"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quạt điện</a:t>
            </a:r>
            <a:endParaRPr lang="en-US" sz="2400">
              <a:solidFill>
                <a:srgbClr val="0000FF"/>
              </a:solidFill>
            </a:endParaRPr>
          </a:p>
        </p:txBody>
      </p:sp>
      <p:sp>
        <p:nvSpPr>
          <p:cNvPr id="23" name="Rectangle 22"/>
          <p:cNvSpPr/>
          <p:nvPr/>
        </p:nvSpPr>
        <p:spPr>
          <a:xfrm>
            <a:off x="823119" y="3834250"/>
            <a:ext cx="1600200"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bát</a:t>
            </a:r>
            <a:endParaRPr lang="en-US" sz="2400">
              <a:solidFill>
                <a:srgbClr val="0000FF"/>
              </a:solidFill>
            </a:endParaRPr>
          </a:p>
        </p:txBody>
      </p:sp>
      <p:sp>
        <p:nvSpPr>
          <p:cNvPr id="24" name="Rectangle 23"/>
          <p:cNvSpPr/>
          <p:nvPr/>
        </p:nvSpPr>
        <p:spPr>
          <a:xfrm>
            <a:off x="9679252" y="5867400"/>
            <a:ext cx="1583267"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Ấm/ chén</a:t>
            </a:r>
            <a:endParaRPr lang="en-US" sz="2400">
              <a:solidFill>
                <a:srgbClr val="0000FF"/>
              </a:solidFill>
            </a:endParaRPr>
          </a:p>
        </p:txBody>
      </p:sp>
      <p:sp>
        <p:nvSpPr>
          <p:cNvPr id="25" name="Rectangle 24"/>
          <p:cNvSpPr/>
          <p:nvPr/>
        </p:nvSpPr>
        <p:spPr>
          <a:xfrm>
            <a:off x="823119" y="5197383"/>
            <a:ext cx="1600200"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chổi</a:t>
            </a:r>
            <a:endParaRPr lang="en-US" sz="2400">
              <a:solidFill>
                <a:srgbClr val="0000FF"/>
              </a:solidFill>
            </a:endParaRPr>
          </a:p>
        </p:txBody>
      </p:sp>
      <p:sp>
        <p:nvSpPr>
          <p:cNvPr id="26" name="Rectangle 25"/>
          <p:cNvSpPr/>
          <p:nvPr/>
        </p:nvSpPr>
        <p:spPr>
          <a:xfrm>
            <a:off x="9637713" y="4415054"/>
            <a:ext cx="1600200"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mắc áo</a:t>
            </a:r>
            <a:endParaRPr lang="en-US" sz="2400">
              <a:solidFill>
                <a:srgbClr val="0000FF"/>
              </a:solidFill>
            </a:endParaRPr>
          </a:p>
        </p:txBody>
      </p:sp>
      <p:sp>
        <p:nvSpPr>
          <p:cNvPr id="27" name="Rectangle 26"/>
          <p:cNvSpPr/>
          <p:nvPr/>
        </p:nvSpPr>
        <p:spPr>
          <a:xfrm>
            <a:off x="9642199" y="2196050"/>
            <a:ext cx="1595714"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giường</a:t>
            </a:r>
            <a:endParaRPr lang="en-US" sz="2400">
              <a:solidFill>
                <a:srgbClr val="0000FF"/>
              </a:solidFill>
            </a:endParaRPr>
          </a:p>
        </p:txBody>
      </p:sp>
      <p:sp>
        <p:nvSpPr>
          <p:cNvPr id="28" name="Rectangle 27"/>
          <p:cNvSpPr/>
          <p:nvPr/>
        </p:nvSpPr>
        <p:spPr>
          <a:xfrm>
            <a:off x="9647755" y="3707903"/>
            <a:ext cx="1595714"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chăn</a:t>
            </a:r>
            <a:endParaRPr lang="en-US" sz="2400">
              <a:solidFill>
                <a:srgbClr val="0000FF"/>
              </a:solidFill>
            </a:endParaRPr>
          </a:p>
        </p:txBody>
      </p:sp>
      <p:sp>
        <p:nvSpPr>
          <p:cNvPr id="29" name="Rectangle 28"/>
          <p:cNvSpPr/>
          <p:nvPr/>
        </p:nvSpPr>
        <p:spPr>
          <a:xfrm>
            <a:off x="9646168" y="2963664"/>
            <a:ext cx="1595714"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gối</a:t>
            </a:r>
            <a:endParaRPr lang="en-US" sz="2400">
              <a:solidFill>
                <a:srgbClr val="0000FF"/>
              </a:solidFill>
            </a:endParaRPr>
          </a:p>
        </p:txBody>
      </p:sp>
      <p:sp>
        <p:nvSpPr>
          <p:cNvPr id="30" name="Rectangle 29"/>
          <p:cNvSpPr/>
          <p:nvPr/>
        </p:nvSpPr>
        <p:spPr>
          <a:xfrm>
            <a:off x="808038" y="3129491"/>
            <a:ext cx="1752252"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FF"/>
                </a:solidFill>
              </a:rPr>
              <a:t>Xoong</a:t>
            </a:r>
            <a:r>
              <a:rPr lang="en-US" sz="2400" dirty="0" smtClean="0">
                <a:solidFill>
                  <a:srgbClr val="0000FF"/>
                </a:solidFill>
              </a:rPr>
              <a:t>(</a:t>
            </a:r>
            <a:r>
              <a:rPr lang="en-US" sz="2400" dirty="0" err="1" smtClean="0">
                <a:solidFill>
                  <a:srgbClr val="0000FF"/>
                </a:solidFill>
              </a:rPr>
              <a:t>nồi</a:t>
            </a:r>
            <a:r>
              <a:rPr lang="en-US" sz="2400" dirty="0" smtClean="0">
                <a:solidFill>
                  <a:srgbClr val="0000FF"/>
                </a:solidFill>
              </a:rPr>
              <a:t>)</a:t>
            </a:r>
            <a:endParaRPr lang="en-US" sz="2400" dirty="0">
              <a:solidFill>
                <a:srgbClr val="0000FF"/>
              </a:solidFill>
            </a:endParaRPr>
          </a:p>
        </p:txBody>
      </p:sp>
      <p:sp>
        <p:nvSpPr>
          <p:cNvPr id="31" name="Rectangle 30"/>
          <p:cNvSpPr/>
          <p:nvPr/>
        </p:nvSpPr>
        <p:spPr>
          <a:xfrm>
            <a:off x="808038" y="1828800"/>
            <a:ext cx="1600200" cy="457200"/>
          </a:xfrm>
          <a:prstGeom prst="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FF"/>
                </a:solidFill>
              </a:rPr>
              <a:t>ti vi</a:t>
            </a:r>
            <a:endParaRPr lang="en-US" sz="2400">
              <a:solidFill>
                <a:srgbClr val="0000FF"/>
              </a:solidFill>
            </a:endParaRPr>
          </a:p>
        </p:txBody>
      </p:sp>
      <p:cxnSp>
        <p:nvCxnSpPr>
          <p:cNvPr id="5" name="Straight Arrow Connector 4"/>
          <p:cNvCxnSpPr>
            <a:stCxn id="44" idx="1"/>
            <a:endCxn id="21" idx="3"/>
          </p:cNvCxnSpPr>
          <p:nvPr/>
        </p:nvCxnSpPr>
        <p:spPr>
          <a:xfrm flipH="1" flipV="1">
            <a:off x="2423319" y="2701926"/>
            <a:ext cx="2601013" cy="1487442"/>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6" name="TextBox 5"/>
          <p:cNvSpPr txBox="1"/>
          <p:nvPr/>
        </p:nvSpPr>
        <p:spPr>
          <a:xfrm>
            <a:off x="726076" y="1244025"/>
            <a:ext cx="7138493" cy="584775"/>
          </a:xfrm>
          <a:prstGeom prst="rect">
            <a:avLst/>
          </a:prstGeom>
          <a:noFill/>
        </p:spPr>
        <p:txBody>
          <a:bodyPr wrap="none" rtlCol="0">
            <a:spAutoFit/>
          </a:bodyPr>
          <a:lstStyle/>
          <a:p>
            <a:r>
              <a:rPr lang="en-US" sz="3200" dirty="0" smtClean="0">
                <a:solidFill>
                  <a:srgbClr val="FF0000"/>
                </a:solidFill>
              </a:rPr>
              <a:t>1</a:t>
            </a:r>
            <a:r>
              <a:rPr lang="en-US" sz="3200" b="1" dirty="0" smtClean="0">
                <a:solidFill>
                  <a:srgbClr val="FF0000"/>
                </a:solidFill>
              </a:rPr>
              <a:t>. </a:t>
            </a:r>
            <a:r>
              <a:rPr lang="en-US" sz="3200" b="1" dirty="0" err="1" smtClean="0">
                <a:solidFill>
                  <a:srgbClr val="FF0000"/>
                </a:solidFill>
              </a:rPr>
              <a:t>Tìm</a:t>
            </a:r>
            <a:r>
              <a:rPr lang="en-US" sz="3200" b="1" dirty="0" smtClean="0">
                <a:solidFill>
                  <a:srgbClr val="FF0000"/>
                </a:solidFill>
              </a:rPr>
              <a:t> </a:t>
            </a:r>
            <a:r>
              <a:rPr lang="en-US" sz="3200" b="1" dirty="0" err="1" smtClean="0">
                <a:solidFill>
                  <a:srgbClr val="FF0000"/>
                </a:solidFill>
              </a:rPr>
              <a:t>và</a:t>
            </a:r>
            <a:r>
              <a:rPr lang="en-US" sz="3200" b="1" dirty="0" smtClean="0">
                <a:solidFill>
                  <a:srgbClr val="FF0000"/>
                </a:solidFill>
              </a:rPr>
              <a:t> </a:t>
            </a:r>
            <a:r>
              <a:rPr lang="en-US" sz="3200" b="1" dirty="0" err="1" smtClean="0">
                <a:solidFill>
                  <a:srgbClr val="FF0000"/>
                </a:solidFill>
              </a:rPr>
              <a:t>gọi</a:t>
            </a:r>
            <a:r>
              <a:rPr lang="en-US" sz="3200" b="1" dirty="0" smtClean="0">
                <a:solidFill>
                  <a:srgbClr val="FF0000"/>
                </a:solidFill>
              </a:rPr>
              <a:t> </a:t>
            </a:r>
            <a:r>
              <a:rPr lang="en-US" sz="3200" b="1" dirty="0" err="1" smtClean="0">
                <a:solidFill>
                  <a:srgbClr val="FF0000"/>
                </a:solidFill>
              </a:rPr>
              <a:t>tên</a:t>
            </a:r>
            <a:r>
              <a:rPr lang="en-US" sz="3200" b="1" dirty="0" smtClean="0">
                <a:solidFill>
                  <a:srgbClr val="FF0000"/>
                </a:solidFill>
              </a:rPr>
              <a:t> </a:t>
            </a:r>
            <a:r>
              <a:rPr lang="en-US" sz="3200" b="1" dirty="0" err="1" smtClean="0">
                <a:solidFill>
                  <a:srgbClr val="FF0000"/>
                </a:solidFill>
              </a:rPr>
              <a:t>các</a:t>
            </a:r>
            <a:r>
              <a:rPr lang="en-US" sz="3200" b="1" dirty="0" smtClean="0">
                <a:solidFill>
                  <a:srgbClr val="FF0000"/>
                </a:solidFill>
              </a:rPr>
              <a:t> </a:t>
            </a:r>
            <a:r>
              <a:rPr lang="en-US" sz="3200" b="1" dirty="0" err="1" smtClean="0">
                <a:solidFill>
                  <a:srgbClr val="FF0000"/>
                </a:solidFill>
              </a:rPr>
              <a:t>vật</a:t>
            </a:r>
            <a:r>
              <a:rPr lang="en-US" sz="3200" b="1" dirty="0" smtClean="0">
                <a:solidFill>
                  <a:srgbClr val="FF0000"/>
                </a:solidFill>
              </a:rPr>
              <a:t> </a:t>
            </a:r>
            <a:r>
              <a:rPr lang="en-US" sz="3200" b="1" dirty="0" err="1" smtClean="0">
                <a:solidFill>
                  <a:srgbClr val="FF0000"/>
                </a:solidFill>
              </a:rPr>
              <a:t>trong</a:t>
            </a:r>
            <a:r>
              <a:rPr lang="en-US" sz="3200" b="1" dirty="0" smtClean="0">
                <a:solidFill>
                  <a:srgbClr val="FF0000"/>
                </a:solidFill>
              </a:rPr>
              <a:t> </a:t>
            </a:r>
            <a:r>
              <a:rPr lang="en-US" sz="3200" b="1" dirty="0" err="1" smtClean="0">
                <a:solidFill>
                  <a:srgbClr val="FF0000"/>
                </a:solidFill>
              </a:rPr>
              <a:t>tranh</a:t>
            </a:r>
            <a:endParaRPr lang="en-US" sz="3200" b="1" dirty="0">
              <a:solidFill>
                <a:srgbClr val="FF0000"/>
              </a:solidFill>
            </a:endParaRPr>
          </a:p>
        </p:txBody>
      </p:sp>
      <p:cxnSp>
        <p:nvCxnSpPr>
          <p:cNvPr id="36" name="Straight Arrow Connector 35"/>
          <p:cNvCxnSpPr>
            <a:endCxn id="27" idx="1"/>
          </p:cNvCxnSpPr>
          <p:nvPr/>
        </p:nvCxnSpPr>
        <p:spPr>
          <a:xfrm flipV="1">
            <a:off x="8037513" y="2424650"/>
            <a:ext cx="1604686" cy="419652"/>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a:endCxn id="29" idx="1"/>
          </p:cNvCxnSpPr>
          <p:nvPr/>
        </p:nvCxnSpPr>
        <p:spPr>
          <a:xfrm>
            <a:off x="8121374" y="3180013"/>
            <a:ext cx="1524794" cy="12251"/>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44" name="Oval 43"/>
          <p:cNvSpPr/>
          <p:nvPr/>
        </p:nvSpPr>
        <p:spPr>
          <a:xfrm>
            <a:off x="4996515" y="4161551"/>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937919" y="4854528"/>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endCxn id="30" idx="3"/>
          </p:cNvCxnSpPr>
          <p:nvPr/>
        </p:nvCxnSpPr>
        <p:spPr>
          <a:xfrm flipH="1" flipV="1">
            <a:off x="2560290" y="3358091"/>
            <a:ext cx="2377630" cy="1545214"/>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50" name="Oval 49"/>
          <p:cNvSpPr/>
          <p:nvPr/>
        </p:nvSpPr>
        <p:spPr>
          <a:xfrm>
            <a:off x="5379670" y="5391058"/>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50" idx="2"/>
            <a:endCxn id="23" idx="3"/>
          </p:cNvCxnSpPr>
          <p:nvPr/>
        </p:nvCxnSpPr>
        <p:spPr>
          <a:xfrm flipH="1" flipV="1">
            <a:off x="2423319" y="4062850"/>
            <a:ext cx="2956351" cy="1423182"/>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53" name="Oval 52"/>
          <p:cNvSpPr/>
          <p:nvPr/>
        </p:nvSpPr>
        <p:spPr>
          <a:xfrm>
            <a:off x="5284696" y="5796118"/>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a:stCxn id="53" idx="2"/>
            <a:endCxn id="20" idx="3"/>
          </p:cNvCxnSpPr>
          <p:nvPr/>
        </p:nvCxnSpPr>
        <p:spPr>
          <a:xfrm flipH="1" flipV="1">
            <a:off x="2423319" y="4748650"/>
            <a:ext cx="2861377" cy="1142442"/>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56" name="Oval 55"/>
          <p:cNvSpPr/>
          <p:nvPr/>
        </p:nvSpPr>
        <p:spPr>
          <a:xfrm>
            <a:off x="3895042" y="5486032"/>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a:stCxn id="56" idx="2"/>
            <a:endCxn id="25" idx="3"/>
          </p:cNvCxnSpPr>
          <p:nvPr/>
        </p:nvCxnSpPr>
        <p:spPr>
          <a:xfrm flipH="1" flipV="1">
            <a:off x="2423319" y="5425983"/>
            <a:ext cx="1471723" cy="155023"/>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59" name="Oval 58"/>
          <p:cNvSpPr/>
          <p:nvPr/>
        </p:nvSpPr>
        <p:spPr>
          <a:xfrm>
            <a:off x="6554069" y="5011016"/>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a:stCxn id="59" idx="3"/>
            <a:endCxn id="2" idx="3"/>
          </p:cNvCxnSpPr>
          <p:nvPr/>
        </p:nvCxnSpPr>
        <p:spPr>
          <a:xfrm flipH="1">
            <a:off x="2423319" y="5173146"/>
            <a:ext cx="4158567" cy="922854"/>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63" name="Oval 62"/>
          <p:cNvSpPr/>
          <p:nvPr/>
        </p:nvSpPr>
        <p:spPr>
          <a:xfrm>
            <a:off x="7847566" y="2751942"/>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865305" y="3085040"/>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919119" y="3314230"/>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stCxn id="66" idx="6"/>
            <a:endCxn id="28" idx="1"/>
          </p:cNvCxnSpPr>
          <p:nvPr/>
        </p:nvCxnSpPr>
        <p:spPr>
          <a:xfrm>
            <a:off x="7109066" y="3409204"/>
            <a:ext cx="2538689" cy="527299"/>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69" name="Oval 68"/>
          <p:cNvSpPr/>
          <p:nvPr/>
        </p:nvSpPr>
        <p:spPr>
          <a:xfrm>
            <a:off x="7262572" y="3665781"/>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a:endCxn id="26" idx="1"/>
          </p:cNvCxnSpPr>
          <p:nvPr/>
        </p:nvCxnSpPr>
        <p:spPr>
          <a:xfrm>
            <a:off x="7452519" y="3799325"/>
            <a:ext cx="2185194" cy="844329"/>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72" name="Oval 71"/>
          <p:cNvSpPr/>
          <p:nvPr/>
        </p:nvSpPr>
        <p:spPr>
          <a:xfrm>
            <a:off x="7743660" y="4665170"/>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72" idx="6"/>
            <a:endCxn id="22" idx="1"/>
          </p:cNvCxnSpPr>
          <p:nvPr/>
        </p:nvCxnSpPr>
        <p:spPr>
          <a:xfrm>
            <a:off x="7933607" y="4760144"/>
            <a:ext cx="1718117" cy="595260"/>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75" name="Oval 74"/>
          <p:cNvSpPr/>
          <p:nvPr/>
        </p:nvSpPr>
        <p:spPr>
          <a:xfrm>
            <a:off x="7167598" y="5067484"/>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7262572" y="4977250"/>
            <a:ext cx="2539471" cy="1062282"/>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sp>
        <p:nvSpPr>
          <p:cNvPr id="90" name="Oval 89"/>
          <p:cNvSpPr/>
          <p:nvPr/>
        </p:nvSpPr>
        <p:spPr>
          <a:xfrm>
            <a:off x="4937919" y="3007517"/>
            <a:ext cx="189947" cy="1899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p:cNvCxnSpPr>
            <a:stCxn id="90" idx="2"/>
          </p:cNvCxnSpPr>
          <p:nvPr/>
        </p:nvCxnSpPr>
        <p:spPr>
          <a:xfrm flipH="1" flipV="1">
            <a:off x="2407274" y="2044777"/>
            <a:ext cx="2530645" cy="1057714"/>
          </a:xfrm>
          <a:prstGeom prst="straightConnector1">
            <a:avLst/>
          </a:prstGeom>
          <a:ln>
            <a:solidFill>
              <a:srgbClr val="FF0000"/>
            </a:solidFill>
            <a:tailEnd type="arrow"/>
          </a:ln>
          <a:effectLst/>
        </p:spPr>
        <p:style>
          <a:lnRef idx="3">
            <a:schemeClr val="accent4"/>
          </a:lnRef>
          <a:fillRef idx="0">
            <a:schemeClr val="accent4"/>
          </a:fillRef>
          <a:effectRef idx="2">
            <a:schemeClr val="accent4"/>
          </a:effectRef>
          <a:fontRef idx="minor">
            <a:schemeClr val="tx1"/>
          </a:fontRef>
        </p:style>
      </p:cxnSp>
      <p:cxnSp>
        <p:nvCxnSpPr>
          <p:cNvPr id="4" name="Straight Connector 3"/>
          <p:cNvCxnSpPr/>
          <p:nvPr/>
        </p:nvCxnSpPr>
        <p:spPr>
          <a:xfrm>
            <a:off x="1280319" y="1676400"/>
            <a:ext cx="762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908756" y="1688432"/>
            <a:ext cx="2470913"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2354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500"/>
                                        <p:tgtEl>
                                          <p:spTgt spid="5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500"/>
                                        <p:tgtEl>
                                          <p:spTgt spid="6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500"/>
                                        <p:tgtEl>
                                          <p:spTgt spid="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500"/>
                                        <p:tgtEl>
                                          <p:spTgt spid="6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fade">
                                      <p:cBhvr>
                                        <p:cTn id="111" dur="500"/>
                                        <p:tgtEl>
                                          <p:spTgt spid="6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500"/>
                                        <p:tgtEl>
                                          <p:spTgt spid="4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fade">
                                      <p:cBhvr>
                                        <p:cTn id="124" dur="500"/>
                                        <p:tgtEl>
                                          <p:spTgt spid="6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500"/>
                                        <p:tgtEl>
                                          <p:spTgt spid="6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fade">
                                      <p:cBhvr>
                                        <p:cTn id="137" dur="500"/>
                                        <p:tgtEl>
                                          <p:spTgt spid="6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70"/>
                                        </p:tgtEl>
                                        <p:attrNameLst>
                                          <p:attrName>style.visibility</p:attrName>
                                        </p:attrNameLst>
                                      </p:cBhvr>
                                      <p:to>
                                        <p:strVal val="visible"/>
                                      </p:to>
                                    </p:set>
                                    <p:animEffect transition="in" filter="fade">
                                      <p:cBhvr>
                                        <p:cTn id="142" dur="500"/>
                                        <p:tgtEl>
                                          <p:spTgt spid="7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fade">
                                      <p:cBhvr>
                                        <p:cTn id="145" dur="500"/>
                                        <p:tgtEl>
                                          <p:spTgt spid="26"/>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500"/>
                                        <p:tgtEl>
                                          <p:spTgt spid="72"/>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73"/>
                                        </p:tgtEl>
                                        <p:attrNameLst>
                                          <p:attrName>style.visibility</p:attrName>
                                        </p:attrNameLst>
                                      </p:cBhvr>
                                      <p:to>
                                        <p:strVal val="visible"/>
                                      </p:to>
                                    </p:set>
                                    <p:animEffect transition="in" filter="fade">
                                      <p:cBhvr>
                                        <p:cTn id="155" dur="500"/>
                                        <p:tgtEl>
                                          <p:spTgt spid="7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2"/>
                                        </p:tgtEl>
                                        <p:attrNameLst>
                                          <p:attrName>style.visibility</p:attrName>
                                        </p:attrNameLst>
                                      </p:cBhvr>
                                      <p:to>
                                        <p:strVal val="visible"/>
                                      </p:to>
                                    </p:set>
                                    <p:animEffect transition="in" filter="fade">
                                      <p:cBhvr>
                                        <p:cTn id="158" dur="500"/>
                                        <p:tgtEl>
                                          <p:spTgt spid="22"/>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75"/>
                                        </p:tgtEl>
                                        <p:attrNameLst>
                                          <p:attrName>style.visibility</p:attrName>
                                        </p:attrNameLst>
                                      </p:cBhvr>
                                      <p:to>
                                        <p:strVal val="visible"/>
                                      </p:to>
                                    </p:set>
                                    <p:animEffect transition="in" filter="fade">
                                      <p:cBhvr>
                                        <p:cTn id="163" dur="500"/>
                                        <p:tgtEl>
                                          <p:spTgt spid="75"/>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fade">
                                      <p:cBhvr>
                                        <p:cTn id="168" dur="500"/>
                                        <p:tgtEl>
                                          <p:spTgt spid="7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4"/>
                                        </p:tgtEl>
                                        <p:attrNameLst>
                                          <p:attrName>style.visibility</p:attrName>
                                        </p:attrNameLst>
                                      </p:cBhvr>
                                      <p:to>
                                        <p:strVal val="visible"/>
                                      </p:to>
                                    </p:set>
                                    <p:animEffect transition="in" filter="fade">
                                      <p:cBhvr>
                                        <p:cTn id="1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4" grpId="0" animBg="1"/>
      <p:bldP spid="47" grpId="0" animBg="1"/>
      <p:bldP spid="50" grpId="0" animBg="1"/>
      <p:bldP spid="53" grpId="0" animBg="1"/>
      <p:bldP spid="56" grpId="0" animBg="1"/>
      <p:bldP spid="59" grpId="0" animBg="1"/>
      <p:bldP spid="63" grpId="0" animBg="1"/>
      <p:bldP spid="64" grpId="0" animBg="1"/>
      <p:bldP spid="66" grpId="0" animBg="1"/>
      <p:bldP spid="69" grpId="0" animBg="1"/>
      <p:bldP spid="72" grpId="0" animBg="1"/>
      <p:bldP spid="75" grpId="0" animBg="1"/>
      <p:bldP spid="9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010" y="1285220"/>
            <a:ext cx="11723017" cy="523220"/>
          </a:xfrm>
          <a:prstGeom prst="rect">
            <a:avLst/>
          </a:prstGeom>
          <a:noFill/>
        </p:spPr>
        <p:txBody>
          <a:bodyPr wrap="none" rtlCol="0">
            <a:spAutoFit/>
          </a:bodyPr>
          <a:lstStyle/>
          <a:p>
            <a:r>
              <a:rPr lang="en-US" sz="2800" dirty="0" smtClean="0">
                <a:solidFill>
                  <a:schemeClr val="accent2"/>
                </a:solidFill>
              </a:rPr>
              <a:t>2. </a:t>
            </a:r>
            <a:r>
              <a:rPr lang="en-US" sz="2800" dirty="0" err="1" smtClean="0">
                <a:solidFill>
                  <a:schemeClr val="accent2"/>
                </a:solidFill>
              </a:rPr>
              <a:t>Tìm</a:t>
            </a:r>
            <a:r>
              <a:rPr lang="en-US" sz="2800" dirty="0" smtClean="0">
                <a:solidFill>
                  <a:schemeClr val="accent2"/>
                </a:solidFill>
              </a:rPr>
              <a:t> 3 – 5 </a:t>
            </a:r>
            <a:r>
              <a:rPr lang="en-US" sz="2800" dirty="0" err="1" smtClean="0">
                <a:solidFill>
                  <a:schemeClr val="accent2"/>
                </a:solidFill>
              </a:rPr>
              <a:t>từ</a:t>
            </a:r>
            <a:r>
              <a:rPr lang="en-US" sz="2800" dirty="0" smtClean="0">
                <a:solidFill>
                  <a:schemeClr val="accent2"/>
                </a:solidFill>
              </a:rPr>
              <a:t> </a:t>
            </a:r>
            <a:r>
              <a:rPr lang="en-US" sz="2800" dirty="0" err="1" smtClean="0">
                <a:solidFill>
                  <a:schemeClr val="accent2"/>
                </a:solidFill>
              </a:rPr>
              <a:t>ngữ</a:t>
            </a:r>
            <a:r>
              <a:rPr lang="en-US" sz="2800" dirty="0" smtClean="0">
                <a:solidFill>
                  <a:schemeClr val="accent2"/>
                </a:solidFill>
              </a:rPr>
              <a:t> </a:t>
            </a:r>
            <a:r>
              <a:rPr lang="en-US" sz="2800" dirty="0" err="1" smtClean="0">
                <a:solidFill>
                  <a:schemeClr val="accent2"/>
                </a:solidFill>
              </a:rPr>
              <a:t>chỉ</a:t>
            </a:r>
            <a:r>
              <a:rPr lang="en-US" sz="2800" dirty="0" smtClean="0">
                <a:solidFill>
                  <a:schemeClr val="accent2"/>
                </a:solidFill>
              </a:rPr>
              <a:t> </a:t>
            </a:r>
            <a:r>
              <a:rPr lang="en-US" sz="2800" dirty="0" err="1" smtClean="0">
                <a:solidFill>
                  <a:schemeClr val="accent2"/>
                </a:solidFill>
              </a:rPr>
              <a:t>hoạt</a:t>
            </a:r>
            <a:r>
              <a:rPr lang="en-US" sz="2800" dirty="0" smtClean="0">
                <a:solidFill>
                  <a:schemeClr val="accent2"/>
                </a:solidFill>
              </a:rPr>
              <a:t> </a:t>
            </a:r>
            <a:r>
              <a:rPr lang="en-US" sz="2800" dirty="0" err="1" smtClean="0">
                <a:solidFill>
                  <a:schemeClr val="accent2"/>
                </a:solidFill>
              </a:rPr>
              <a:t>động</a:t>
            </a:r>
            <a:r>
              <a:rPr lang="en-US" sz="2800" dirty="0" smtClean="0">
                <a:solidFill>
                  <a:schemeClr val="accent2"/>
                </a:solidFill>
              </a:rPr>
              <a:t> </a:t>
            </a:r>
            <a:r>
              <a:rPr lang="en-US" sz="2800" dirty="0" err="1" smtClean="0">
                <a:solidFill>
                  <a:schemeClr val="accent2"/>
                </a:solidFill>
              </a:rPr>
              <a:t>gắn</a:t>
            </a:r>
            <a:r>
              <a:rPr lang="en-US" sz="2800" dirty="0" smtClean="0">
                <a:solidFill>
                  <a:schemeClr val="accent2"/>
                </a:solidFill>
              </a:rPr>
              <a:t> </a:t>
            </a:r>
            <a:r>
              <a:rPr lang="en-US" sz="2800" dirty="0" err="1" smtClean="0">
                <a:solidFill>
                  <a:schemeClr val="accent2"/>
                </a:solidFill>
              </a:rPr>
              <a:t>với</a:t>
            </a:r>
            <a:r>
              <a:rPr lang="en-US" sz="2800" dirty="0" smtClean="0">
                <a:solidFill>
                  <a:schemeClr val="accent2"/>
                </a:solidFill>
              </a:rPr>
              <a:t> </a:t>
            </a:r>
            <a:r>
              <a:rPr lang="en-US" sz="2800" dirty="0" err="1" smtClean="0">
                <a:solidFill>
                  <a:schemeClr val="accent2"/>
                </a:solidFill>
              </a:rPr>
              <a:t>các</a:t>
            </a:r>
            <a:r>
              <a:rPr lang="en-US" sz="2800" dirty="0" smtClean="0">
                <a:solidFill>
                  <a:schemeClr val="accent2"/>
                </a:solidFill>
              </a:rPr>
              <a:t> </a:t>
            </a:r>
            <a:r>
              <a:rPr lang="en-US" sz="2800" dirty="0" err="1" smtClean="0">
                <a:solidFill>
                  <a:schemeClr val="accent2"/>
                </a:solidFill>
              </a:rPr>
              <a:t>vật</a:t>
            </a:r>
            <a:r>
              <a:rPr lang="en-US" sz="2800" dirty="0" smtClean="0">
                <a:solidFill>
                  <a:schemeClr val="accent2"/>
                </a:solidFill>
              </a:rPr>
              <a:t> </a:t>
            </a:r>
            <a:r>
              <a:rPr lang="en-US" sz="2800" dirty="0" err="1" smtClean="0">
                <a:solidFill>
                  <a:schemeClr val="accent2"/>
                </a:solidFill>
              </a:rPr>
              <a:t>trong</a:t>
            </a:r>
            <a:r>
              <a:rPr lang="en-US" sz="2800" dirty="0" smtClean="0">
                <a:solidFill>
                  <a:schemeClr val="accent2"/>
                </a:solidFill>
              </a:rPr>
              <a:t> </a:t>
            </a:r>
            <a:r>
              <a:rPr lang="en-US" sz="2800" dirty="0" err="1" smtClean="0">
                <a:solidFill>
                  <a:schemeClr val="accent2"/>
                </a:solidFill>
              </a:rPr>
              <a:t>tranh</a:t>
            </a:r>
            <a:r>
              <a:rPr lang="en-US" sz="2800" dirty="0" smtClean="0">
                <a:solidFill>
                  <a:schemeClr val="accent2"/>
                </a:solidFill>
              </a:rPr>
              <a:t> ở </a:t>
            </a:r>
            <a:r>
              <a:rPr lang="en-US" sz="2800" dirty="0" err="1" smtClean="0">
                <a:solidFill>
                  <a:schemeClr val="accent2"/>
                </a:solidFill>
              </a:rPr>
              <a:t>bài</a:t>
            </a:r>
            <a:r>
              <a:rPr lang="en-US" sz="2800" dirty="0" smtClean="0">
                <a:solidFill>
                  <a:schemeClr val="accent2"/>
                </a:solidFill>
              </a:rPr>
              <a:t> </a:t>
            </a:r>
            <a:r>
              <a:rPr lang="en-US" sz="2800" dirty="0" err="1" smtClean="0">
                <a:solidFill>
                  <a:schemeClr val="accent2"/>
                </a:solidFill>
              </a:rPr>
              <a:t>tập</a:t>
            </a:r>
            <a:r>
              <a:rPr lang="en-US" sz="2800" dirty="0" smtClean="0">
                <a:solidFill>
                  <a:schemeClr val="accent2"/>
                </a:solidFill>
              </a:rPr>
              <a:t> 1</a:t>
            </a:r>
            <a:endParaRPr lang="en-US" sz="2800" dirty="0">
              <a:solidFill>
                <a:schemeClr val="accent2"/>
              </a:solidFill>
            </a:endParaRPr>
          </a:p>
        </p:txBody>
      </p:sp>
      <p:sp>
        <p:nvSpPr>
          <p:cNvPr id="17" name="TextBox 16"/>
          <p:cNvSpPr txBox="1"/>
          <p:nvPr/>
        </p:nvSpPr>
        <p:spPr>
          <a:xfrm>
            <a:off x="3871119" y="1939553"/>
            <a:ext cx="1152812" cy="461665"/>
          </a:xfrm>
          <a:prstGeom prst="rect">
            <a:avLst/>
          </a:prstGeom>
          <a:noFill/>
          <a:ln>
            <a:solidFill>
              <a:schemeClr val="bg1"/>
            </a:solidFill>
          </a:ln>
        </p:spPr>
        <p:txBody>
          <a:bodyPr wrap="square" rtlCol="0">
            <a:spAutoFit/>
          </a:bodyPr>
          <a:lstStyle/>
          <a:p>
            <a:pPr algn="ctr"/>
            <a:r>
              <a:rPr lang="en-US" sz="2400" dirty="0" err="1" smtClean="0">
                <a:solidFill>
                  <a:srgbClr val="FF0000"/>
                </a:solidFill>
              </a:rPr>
              <a:t>chổi</a:t>
            </a:r>
            <a:endParaRPr lang="en-US" sz="2400" dirty="0">
              <a:solidFill>
                <a:srgbClr val="FF0000"/>
              </a:solidFill>
            </a:endParaRPr>
          </a:p>
        </p:txBody>
      </p:sp>
      <p:sp>
        <p:nvSpPr>
          <p:cNvPr id="20" name="TextBox 19"/>
          <p:cNvSpPr txBox="1"/>
          <p:nvPr/>
        </p:nvSpPr>
        <p:spPr>
          <a:xfrm>
            <a:off x="6248054" y="1958944"/>
            <a:ext cx="1914306" cy="461665"/>
          </a:xfrm>
          <a:prstGeom prst="rect">
            <a:avLst/>
          </a:prstGeom>
          <a:noFill/>
          <a:ln>
            <a:solidFill>
              <a:schemeClr val="bg1"/>
            </a:solidFill>
          </a:ln>
        </p:spPr>
        <p:txBody>
          <a:bodyPr wrap="square" rtlCol="0">
            <a:spAutoFit/>
          </a:bodyPr>
          <a:lstStyle/>
          <a:p>
            <a:pPr algn="ctr"/>
            <a:r>
              <a:rPr lang="en-US" sz="2400" dirty="0" err="1" smtClean="0">
                <a:solidFill>
                  <a:srgbClr val="FF0000"/>
                </a:solidFill>
              </a:rPr>
              <a:t>quét</a:t>
            </a:r>
            <a:r>
              <a:rPr lang="en-US" sz="2400" dirty="0" smtClean="0">
                <a:solidFill>
                  <a:srgbClr val="FF0000"/>
                </a:solidFill>
              </a:rPr>
              <a:t> </a:t>
            </a:r>
            <a:r>
              <a:rPr lang="en-US" sz="2400" dirty="0" err="1" smtClean="0">
                <a:solidFill>
                  <a:srgbClr val="FF0000"/>
                </a:solidFill>
              </a:rPr>
              <a:t>nhà</a:t>
            </a:r>
            <a:endParaRPr lang="en-US" sz="2400" dirty="0">
              <a:solidFill>
                <a:srgbClr val="FF0000"/>
              </a:solidFill>
            </a:endParaRPr>
          </a:p>
        </p:txBody>
      </p:sp>
      <p:cxnSp>
        <p:nvCxnSpPr>
          <p:cNvPr id="5" name="Straight Arrow Connector 4"/>
          <p:cNvCxnSpPr>
            <a:endCxn id="20" idx="1"/>
          </p:cNvCxnSpPr>
          <p:nvPr/>
        </p:nvCxnSpPr>
        <p:spPr>
          <a:xfrm>
            <a:off x="5852319" y="2189777"/>
            <a:ext cx="395735"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3701887" y="2867424"/>
            <a:ext cx="1186475" cy="461665"/>
          </a:xfrm>
          <a:prstGeom prst="rect">
            <a:avLst/>
          </a:prstGeom>
          <a:noFill/>
          <a:ln>
            <a:solidFill>
              <a:schemeClr val="bg1"/>
            </a:solidFill>
          </a:ln>
        </p:spPr>
        <p:txBody>
          <a:bodyPr wrap="square" rtlCol="0">
            <a:spAutoFit/>
          </a:bodyPr>
          <a:lstStyle/>
          <a:p>
            <a:pPr algn="ctr"/>
            <a:r>
              <a:rPr lang="en-US" sz="2400" smtClean="0">
                <a:solidFill>
                  <a:srgbClr val="0000FF"/>
                </a:solidFill>
              </a:rPr>
              <a:t>quạt</a:t>
            </a:r>
            <a:endParaRPr lang="en-US" sz="2400">
              <a:solidFill>
                <a:srgbClr val="0000FF"/>
              </a:solidFill>
            </a:endParaRPr>
          </a:p>
        </p:txBody>
      </p:sp>
      <p:sp>
        <p:nvSpPr>
          <p:cNvPr id="22" name="TextBox 21"/>
          <p:cNvSpPr txBox="1"/>
          <p:nvPr/>
        </p:nvSpPr>
        <p:spPr>
          <a:xfrm>
            <a:off x="6248053" y="2886085"/>
            <a:ext cx="1914307" cy="461665"/>
          </a:xfrm>
          <a:prstGeom prst="rect">
            <a:avLst/>
          </a:prstGeom>
          <a:noFill/>
          <a:ln>
            <a:solidFill>
              <a:schemeClr val="bg1"/>
            </a:solidFill>
          </a:ln>
        </p:spPr>
        <p:txBody>
          <a:bodyPr wrap="square" rtlCol="0">
            <a:spAutoFit/>
          </a:bodyPr>
          <a:lstStyle/>
          <a:p>
            <a:pPr algn="ctr"/>
            <a:r>
              <a:rPr lang="en-US" sz="2400" smtClean="0">
                <a:solidFill>
                  <a:srgbClr val="0000FF"/>
                </a:solidFill>
              </a:rPr>
              <a:t>làm mát</a:t>
            </a:r>
            <a:endParaRPr lang="en-US" sz="2400">
              <a:solidFill>
                <a:srgbClr val="0000FF"/>
              </a:solidFill>
            </a:endParaRPr>
          </a:p>
        </p:txBody>
      </p:sp>
      <p:cxnSp>
        <p:nvCxnSpPr>
          <p:cNvPr id="23" name="Straight Arrow Connector 22"/>
          <p:cNvCxnSpPr>
            <a:endCxn id="22" idx="1"/>
          </p:cNvCxnSpPr>
          <p:nvPr/>
        </p:nvCxnSpPr>
        <p:spPr>
          <a:xfrm>
            <a:off x="5852319" y="3098256"/>
            <a:ext cx="395734" cy="1866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3721797" y="3909203"/>
            <a:ext cx="1194558" cy="461665"/>
          </a:xfrm>
          <a:prstGeom prst="rect">
            <a:avLst/>
          </a:prstGeom>
          <a:noFill/>
          <a:ln>
            <a:solidFill>
              <a:schemeClr val="bg1"/>
            </a:solidFill>
          </a:ln>
        </p:spPr>
        <p:txBody>
          <a:bodyPr wrap="none" rtlCol="0">
            <a:spAutoFit/>
          </a:bodyPr>
          <a:lstStyle/>
          <a:p>
            <a:pPr algn="ctr"/>
            <a:r>
              <a:rPr lang="en-US" sz="2400" smtClean="0">
                <a:solidFill>
                  <a:srgbClr val="0000FF"/>
                </a:solidFill>
              </a:rPr>
              <a:t>mắc áo</a:t>
            </a:r>
            <a:endParaRPr lang="en-US" sz="2400">
              <a:solidFill>
                <a:srgbClr val="0000FF"/>
              </a:solidFill>
            </a:endParaRPr>
          </a:p>
        </p:txBody>
      </p:sp>
      <p:sp>
        <p:nvSpPr>
          <p:cNvPr id="25" name="TextBox 24"/>
          <p:cNvSpPr txBox="1"/>
          <p:nvPr/>
        </p:nvSpPr>
        <p:spPr>
          <a:xfrm>
            <a:off x="6248052" y="3906438"/>
            <a:ext cx="1914307" cy="461665"/>
          </a:xfrm>
          <a:prstGeom prst="rect">
            <a:avLst/>
          </a:prstGeom>
          <a:noFill/>
          <a:ln>
            <a:solidFill>
              <a:schemeClr val="bg1"/>
            </a:solidFill>
          </a:ln>
        </p:spPr>
        <p:txBody>
          <a:bodyPr wrap="none" rtlCol="0">
            <a:spAutoFit/>
          </a:bodyPr>
          <a:lstStyle/>
          <a:p>
            <a:pPr algn="ctr"/>
            <a:r>
              <a:rPr lang="en-US" sz="2400" smtClean="0">
                <a:solidFill>
                  <a:srgbClr val="0000FF"/>
                </a:solidFill>
              </a:rPr>
              <a:t>treo quần áo</a:t>
            </a:r>
            <a:endParaRPr lang="en-US" sz="2400">
              <a:solidFill>
                <a:srgbClr val="0000FF"/>
              </a:solidFill>
            </a:endParaRPr>
          </a:p>
        </p:txBody>
      </p:sp>
      <p:cxnSp>
        <p:nvCxnSpPr>
          <p:cNvPr id="26" name="Straight Arrow Connector 25"/>
          <p:cNvCxnSpPr>
            <a:endCxn id="25" idx="1"/>
          </p:cNvCxnSpPr>
          <p:nvPr/>
        </p:nvCxnSpPr>
        <p:spPr>
          <a:xfrm>
            <a:off x="5852319" y="4137270"/>
            <a:ext cx="395733"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3718719" y="4950982"/>
            <a:ext cx="1194558" cy="461665"/>
          </a:xfrm>
          <a:prstGeom prst="rect">
            <a:avLst/>
          </a:prstGeom>
          <a:noFill/>
          <a:ln>
            <a:solidFill>
              <a:schemeClr val="bg1"/>
            </a:solidFill>
          </a:ln>
        </p:spPr>
        <p:txBody>
          <a:bodyPr wrap="square" rtlCol="0">
            <a:spAutoFit/>
          </a:bodyPr>
          <a:lstStyle/>
          <a:p>
            <a:pPr algn="ctr"/>
            <a:r>
              <a:rPr lang="en-US" sz="2400" smtClean="0">
                <a:solidFill>
                  <a:srgbClr val="0000FF"/>
                </a:solidFill>
              </a:rPr>
              <a:t>nồi</a:t>
            </a:r>
            <a:endParaRPr lang="en-US" sz="2400">
              <a:solidFill>
                <a:srgbClr val="0000FF"/>
              </a:solidFill>
            </a:endParaRPr>
          </a:p>
        </p:txBody>
      </p:sp>
      <p:sp>
        <p:nvSpPr>
          <p:cNvPr id="28" name="TextBox 27"/>
          <p:cNvSpPr txBox="1"/>
          <p:nvPr/>
        </p:nvSpPr>
        <p:spPr>
          <a:xfrm>
            <a:off x="6248051" y="4942050"/>
            <a:ext cx="1914307" cy="461665"/>
          </a:xfrm>
          <a:prstGeom prst="rect">
            <a:avLst/>
          </a:prstGeom>
          <a:noFill/>
          <a:ln>
            <a:solidFill>
              <a:schemeClr val="bg1"/>
            </a:solidFill>
          </a:ln>
        </p:spPr>
        <p:txBody>
          <a:bodyPr wrap="square" rtlCol="0">
            <a:spAutoFit/>
          </a:bodyPr>
          <a:lstStyle/>
          <a:p>
            <a:pPr algn="ctr"/>
            <a:r>
              <a:rPr lang="en-US" sz="2400" smtClean="0">
                <a:solidFill>
                  <a:srgbClr val="0000FF"/>
                </a:solidFill>
              </a:rPr>
              <a:t>nấu thức ăn</a:t>
            </a:r>
            <a:endParaRPr lang="en-US" sz="2400">
              <a:solidFill>
                <a:srgbClr val="0000FF"/>
              </a:solidFill>
            </a:endParaRPr>
          </a:p>
        </p:txBody>
      </p:sp>
      <p:cxnSp>
        <p:nvCxnSpPr>
          <p:cNvPr id="29" name="Straight Arrow Connector 28"/>
          <p:cNvCxnSpPr>
            <a:endCxn id="28" idx="1"/>
          </p:cNvCxnSpPr>
          <p:nvPr/>
        </p:nvCxnSpPr>
        <p:spPr>
          <a:xfrm flipV="1">
            <a:off x="5928519" y="5172883"/>
            <a:ext cx="319532" cy="893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3718719" y="5862935"/>
            <a:ext cx="1152812" cy="461665"/>
          </a:xfrm>
          <a:prstGeom prst="rect">
            <a:avLst/>
          </a:prstGeom>
          <a:noFill/>
          <a:ln>
            <a:solidFill>
              <a:schemeClr val="bg1"/>
            </a:solidFill>
          </a:ln>
        </p:spPr>
        <p:txBody>
          <a:bodyPr wrap="square" rtlCol="0">
            <a:spAutoFit/>
          </a:bodyPr>
          <a:lstStyle/>
          <a:p>
            <a:pPr algn="ctr"/>
            <a:r>
              <a:rPr lang="en-US" sz="2400" smtClean="0">
                <a:solidFill>
                  <a:srgbClr val="0000FF"/>
                </a:solidFill>
              </a:rPr>
              <a:t>ghế</a:t>
            </a:r>
            <a:endParaRPr lang="en-US" sz="2400">
              <a:solidFill>
                <a:srgbClr val="0000FF"/>
              </a:solidFill>
            </a:endParaRPr>
          </a:p>
        </p:txBody>
      </p:sp>
      <p:sp>
        <p:nvSpPr>
          <p:cNvPr id="31" name="TextBox 30"/>
          <p:cNvSpPr txBox="1"/>
          <p:nvPr/>
        </p:nvSpPr>
        <p:spPr>
          <a:xfrm>
            <a:off x="6248055" y="5862934"/>
            <a:ext cx="1914306" cy="461665"/>
          </a:xfrm>
          <a:prstGeom prst="rect">
            <a:avLst/>
          </a:prstGeom>
          <a:noFill/>
          <a:ln>
            <a:solidFill>
              <a:schemeClr val="bg1"/>
            </a:solidFill>
          </a:ln>
        </p:spPr>
        <p:txBody>
          <a:bodyPr wrap="square" rtlCol="0">
            <a:spAutoFit/>
          </a:bodyPr>
          <a:lstStyle/>
          <a:p>
            <a:pPr algn="ctr"/>
            <a:r>
              <a:rPr lang="en-US" sz="2400">
                <a:solidFill>
                  <a:srgbClr val="0000FF"/>
                </a:solidFill>
              </a:rPr>
              <a:t>đ</a:t>
            </a:r>
            <a:r>
              <a:rPr lang="en-US" sz="2400" smtClean="0">
                <a:solidFill>
                  <a:srgbClr val="0000FF"/>
                </a:solidFill>
              </a:rPr>
              <a:t>ể ngồi</a:t>
            </a:r>
            <a:endParaRPr lang="en-US" sz="2400">
              <a:solidFill>
                <a:srgbClr val="0000FF"/>
              </a:solidFill>
            </a:endParaRPr>
          </a:p>
        </p:txBody>
      </p:sp>
      <p:cxnSp>
        <p:nvCxnSpPr>
          <p:cNvPr id="32" name="Straight Arrow Connector 31"/>
          <p:cNvCxnSpPr>
            <a:endCxn id="31" idx="1"/>
          </p:cNvCxnSpPr>
          <p:nvPr/>
        </p:nvCxnSpPr>
        <p:spPr>
          <a:xfrm>
            <a:off x="5928519" y="6093766"/>
            <a:ext cx="319536" cy="1"/>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280319" y="1808440"/>
            <a:ext cx="17526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56925" y="1816461"/>
            <a:ext cx="19812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8676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P spid="24" grpId="0" animBg="1"/>
      <p:bldP spid="25" grpId="0" animBg="1"/>
      <p:bldP spid="27" grpId="0" animBg="1"/>
      <p:bldP spid="28"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EC8A16-7F16-4BDA-A9B1-64E6C8919594}"/>
              </a:ext>
            </a:extLst>
          </p:cNvPr>
          <p:cNvSpPr>
            <a:spLocks noGrp="1"/>
          </p:cNvSpPr>
          <p:nvPr>
            <p:ph type="title"/>
          </p:nvPr>
        </p:nvSpPr>
        <p:spPr>
          <a:xfrm>
            <a:off x="518319" y="762000"/>
            <a:ext cx="10945654" cy="1143000"/>
          </a:xfrm>
        </p:spPr>
        <p:txBody>
          <a:bodyPr/>
          <a:lstStyle/>
          <a:p>
            <a:pPr algn="l"/>
            <a:r>
              <a:rPr lang="en-US" sz="4000" dirty="0">
                <a:latin typeface="Times New Roman" panose="02020603050405020304" pitchFamily="18" charset="0"/>
                <a:ea typeface="Arial-Rounded" panose="020B0500000000000000" pitchFamily="34" charset="0"/>
                <a:cs typeface="Times New Roman" panose="02020603050405020304" pitchFamily="18" charset="0"/>
              </a:rPr>
              <a:t>3.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4000" dirty="0">
                <a:latin typeface="Times New Roman" panose="02020603050405020304" pitchFamily="18" charset="0"/>
                <a:ea typeface="Arial-Rounded" panose="020B0500000000000000" pitchFamily="34" charset="0"/>
                <a:cs typeface="Times New Roman" panose="02020603050405020304" pitchFamily="18" charset="0"/>
              </a:rPr>
              <a:t> ở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nhà</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D5B5E6AF-EDB6-4ACB-8898-7CA1E9BC1514}"/>
              </a:ext>
            </a:extLst>
          </p:cNvPr>
          <p:cNvSpPr>
            <a:spLocks noGrp="1"/>
          </p:cNvSpPr>
          <p:nvPr>
            <p:ph idx="1"/>
          </p:nvPr>
        </p:nvSpPr>
        <p:spPr>
          <a:xfrm>
            <a:off x="625095" y="1981200"/>
            <a:ext cx="10945654" cy="4525566"/>
          </a:xfrm>
        </p:spPr>
        <p:txBody>
          <a:bodyPr>
            <a:normAutofit/>
          </a:bodyPr>
          <a:lstStyle/>
          <a:p>
            <a:pPr marL="0" indent="0">
              <a:buNone/>
            </a:pPr>
            <a:r>
              <a:rPr lang="en-US" sz="40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quét</a:t>
            </a:r>
            <a:r>
              <a:rPr lang="en-US" sz="400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nhà .</a:t>
            </a:r>
            <a:endPar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608092" y="2590800"/>
            <a:ext cx="8749427" cy="2554545"/>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Em </a:t>
            </a:r>
            <a:r>
              <a:rPr lang="en-US" sz="4000" dirty="0" err="1" smtClean="0">
                <a:latin typeface="Times New Roman" panose="02020603050405020304" pitchFamily="18" charset="0"/>
                <a:cs typeface="Times New Roman" panose="02020603050405020304" pitchFamily="18" charset="0"/>
              </a:rPr>
              <a:t>rửa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bát</a:t>
            </a:r>
            <a:r>
              <a:rPr lang="en-US" sz="4000" dirty="0" smtClean="0">
                <a:latin typeface="Times New Roman" panose="02020603050405020304" pitchFamily="18" charset="0"/>
                <a:cs typeface="Times New Roman" panose="02020603050405020304" pitchFamily="18" charset="0"/>
              </a:rPr>
              <a:t> </a:t>
            </a:r>
            <a:r>
              <a:rPr lang="en-US" sz="4000" err="1" smtClean="0">
                <a:latin typeface="Times New Roman" panose="02020603050405020304" pitchFamily="18" charset="0"/>
                <a:cs typeface="Times New Roman" panose="02020603050405020304" pitchFamily="18" charset="0"/>
              </a:rPr>
              <a:t>giúp</a:t>
            </a:r>
            <a:r>
              <a:rPr lang="en-US" sz="4000" smtClean="0">
                <a:latin typeface="Times New Roman" panose="02020603050405020304" pitchFamily="18" charset="0"/>
                <a:cs typeface="Times New Roman" panose="02020603050405020304" pitchFamily="18" charset="0"/>
              </a:rPr>
              <a:t> mẹ </a:t>
            </a:r>
            <a:r>
              <a:rPr lang="en-US" sz="400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a:p>
            <a:r>
              <a:rPr lang="en-US" sz="4000" smtClean="0">
                <a:latin typeface="Times New Roman" panose="02020603050405020304" pitchFamily="18" charset="0"/>
                <a:cs typeface="Times New Roman" panose="02020603050405020304" pitchFamily="18" charset="0"/>
              </a:rPr>
              <a:t>Em làm bài tập về nhà </a:t>
            </a:r>
            <a:r>
              <a:rPr lang="en-US" sz="4000" smtClean="0">
                <a:solidFill>
                  <a:srgbClr val="FF0000"/>
                </a:solidFill>
                <a:latin typeface="Times New Roman" panose="02020603050405020304" pitchFamily="18" charset="0"/>
                <a:cs typeface="Times New Roman" panose="02020603050405020304" pitchFamily="18" charset="0"/>
              </a:rPr>
              <a:t>.</a:t>
            </a:r>
            <a:endParaRPr lang="en-US" sz="4000" dirty="0" smtClean="0">
              <a:solidFill>
                <a:srgbClr val="FF0000"/>
              </a:solidFill>
              <a:latin typeface="Times New Roman" panose="02020603050405020304" pitchFamily="18" charset="0"/>
              <a:cs typeface="Times New Roman" panose="02020603050405020304" pitchFamily="18" charset="0"/>
            </a:endParaRPr>
          </a:p>
          <a:p>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gấp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quần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áo</a:t>
            </a:r>
            <a:r>
              <a:rPr lang="en-US" sz="4000" dirty="0" smtClean="0">
                <a:latin typeface="Times New Roman" panose="02020603050405020304" pitchFamily="18" charset="0"/>
                <a:cs typeface="Times New Roman" panose="02020603050405020304" pitchFamily="18" charset="0"/>
              </a:rPr>
              <a:t> </a:t>
            </a:r>
            <a:r>
              <a:rPr lang="en-US" sz="4000" err="1" smtClean="0">
                <a:latin typeface="Times New Roman" panose="02020603050405020304" pitchFamily="18" charset="0"/>
                <a:cs typeface="Times New Roman" panose="02020603050405020304" pitchFamily="18" charset="0"/>
              </a:rPr>
              <a:t>giúp</a:t>
            </a:r>
            <a:r>
              <a:rPr lang="en-US" sz="4000" smtClean="0">
                <a:latin typeface="Times New Roman" panose="02020603050405020304" pitchFamily="18" charset="0"/>
                <a:cs typeface="Times New Roman" panose="02020603050405020304" pitchFamily="18" charset="0"/>
              </a:rPr>
              <a:t> mẹ </a:t>
            </a:r>
            <a:r>
              <a:rPr lang="en-US" sz="4000" smtClean="0">
                <a:solidFill>
                  <a:srgbClr val="FF0000"/>
                </a:solidFill>
                <a:latin typeface="Times New Roman" panose="02020603050405020304" pitchFamily="18" charset="0"/>
                <a:cs typeface="Times New Roman" panose="02020603050405020304" pitchFamily="18" charset="0"/>
              </a:rPr>
              <a:t>.</a:t>
            </a:r>
            <a:endParaRPr lang="en-US" sz="4000" dirty="0" smtClean="0">
              <a:solidFill>
                <a:srgbClr val="FF0000"/>
              </a:solidFill>
              <a:latin typeface="Times New Roman" panose="02020603050405020304" pitchFamily="18" charset="0"/>
              <a:cs typeface="Times New Roman" panose="02020603050405020304" pitchFamily="18" charset="0"/>
            </a:endParaRPr>
          </a:p>
          <a:p>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lau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ghế</a:t>
            </a:r>
            <a:r>
              <a:rPr lang="en-US" sz="4000" dirty="0" smtClean="0">
                <a:latin typeface="Times New Roman" panose="02020603050405020304" pitchFamily="18" charset="0"/>
                <a:cs typeface="Times New Roman" panose="02020603050405020304" pitchFamily="18" charset="0"/>
              </a:rPr>
              <a:t> </a:t>
            </a:r>
            <a:r>
              <a:rPr lang="en-US" sz="4000" err="1" smtClean="0">
                <a:latin typeface="Times New Roman" panose="02020603050405020304" pitchFamily="18" charset="0"/>
                <a:cs typeface="Times New Roman" panose="02020603050405020304" pitchFamily="18" charset="0"/>
              </a:rPr>
              <a:t>giúp</a:t>
            </a:r>
            <a:r>
              <a:rPr lang="en-US" sz="4000" smtClean="0">
                <a:latin typeface="Times New Roman" panose="02020603050405020304" pitchFamily="18" charset="0"/>
                <a:cs typeface="Times New Roman" panose="02020603050405020304" pitchFamily="18" charset="0"/>
              </a:rPr>
              <a:t> mẹ </a:t>
            </a:r>
            <a:r>
              <a:rPr lang="en-US" sz="400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1280319" y="1676400"/>
            <a:ext cx="2286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242719" y="1600200"/>
            <a:ext cx="35052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47119" y="2546684"/>
            <a:ext cx="16002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17901" y="3200400"/>
            <a:ext cx="128641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17901" y="3810000"/>
            <a:ext cx="242941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61319" y="4495800"/>
            <a:ext cx="21336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02122" y="5029200"/>
            <a:ext cx="2192797"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39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208"/>
            <a:ext cx="12161838"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696456" y="1828800"/>
            <a:ext cx="6283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500" b="1">
                <a:solidFill>
                  <a:schemeClr val="bg1"/>
                </a:solidFill>
                <a:latin typeface="HP001 4 hàng" pitchFamily="34" charset="0"/>
              </a:rPr>
              <a:t>        </a:t>
            </a:r>
            <a:r>
              <a:rPr lang="en-US" sz="3200" b="1">
                <a:solidFill>
                  <a:schemeClr val="bg1"/>
                </a:solidFill>
                <a:latin typeface="HP001 4 hàng" pitchFamily="34" charset="0"/>
              </a:rPr>
              <a:t>T</a:t>
            </a:r>
            <a:r>
              <a:rPr lang="en-US" sz="3200" b="1" smtClean="0">
                <a:solidFill>
                  <a:schemeClr val="bg1"/>
                </a:solidFill>
                <a:latin typeface="HP001 4 hàng" pitchFamily="34" charset="0"/>
              </a:rPr>
              <a:t>iếng Việt</a:t>
            </a:r>
            <a:endParaRPr lang="en-US" sz="3200" b="1">
              <a:solidFill>
                <a:schemeClr val="bg1"/>
              </a:solidFill>
              <a:latin typeface="HP001 4 hàng" pitchFamily="34" charset="0"/>
            </a:endParaRPr>
          </a:p>
        </p:txBody>
      </p:sp>
      <p:cxnSp>
        <p:nvCxnSpPr>
          <p:cNvPr id="8" name="Straight Connector 7"/>
          <p:cNvCxnSpPr/>
          <p:nvPr/>
        </p:nvCxnSpPr>
        <p:spPr>
          <a:xfrm>
            <a:off x="3728563" y="1524000"/>
            <a:ext cx="258439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2204787" y="2606842"/>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500" b="1">
                <a:solidFill>
                  <a:schemeClr val="bg1"/>
                </a:solidFill>
                <a:latin typeface="HP001 4 hàng" pitchFamily="34" charset="0"/>
              </a:rPr>
              <a:t> </a:t>
            </a:r>
            <a:r>
              <a:rPr lang="en-US" sz="3200" b="1" smtClean="0">
                <a:solidFill>
                  <a:schemeClr val="bg1"/>
                </a:solidFill>
                <a:latin typeface="HP001 4 hàng" pitchFamily="34" charset="0"/>
              </a:rPr>
              <a:t>Viết đoạn văn kể một việc làm ở nhà</a:t>
            </a:r>
            <a:r>
              <a:rPr lang="en-US" sz="2500" b="1" smtClean="0">
                <a:solidFill>
                  <a:schemeClr val="bg1"/>
                </a:solidFill>
                <a:latin typeface="HP001 4 hàng" pitchFamily="34" charset="0"/>
              </a:rPr>
              <a:t>.</a:t>
            </a:r>
            <a:endParaRPr lang="en-US" sz="2500" b="1">
              <a:solidFill>
                <a:srgbClr val="FF0000"/>
              </a:solidFill>
              <a:latin typeface="HP001 4 hàng" pitchFamily="34" charset="0"/>
            </a:endParaRPr>
          </a:p>
        </p:txBody>
      </p:sp>
      <p:cxnSp>
        <p:nvCxnSpPr>
          <p:cNvPr id="10" name="Straight Connector 9"/>
          <p:cNvCxnSpPr/>
          <p:nvPr/>
        </p:nvCxnSpPr>
        <p:spPr>
          <a:xfrm flipH="1">
            <a:off x="1056160" y="838200"/>
            <a:ext cx="8001" cy="55746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500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C1246BE-AEC3-4BD2-A1C0-4539E17C1DAD}"/>
              </a:ext>
            </a:extLst>
          </p:cNvPr>
          <p:cNvPicPr>
            <a:picLocks noChangeAspect="1"/>
          </p:cNvPicPr>
          <p:nvPr/>
        </p:nvPicPr>
        <p:blipFill>
          <a:blip r:embed="rId2"/>
          <a:stretch>
            <a:fillRect/>
          </a:stretch>
        </p:blipFill>
        <p:spPr>
          <a:xfrm>
            <a:off x="1509373" y="372705"/>
            <a:ext cx="8849908" cy="4006892"/>
          </a:xfrm>
          <a:prstGeom prst="rect">
            <a:avLst/>
          </a:prstGeom>
        </p:spPr>
      </p:pic>
      <p:sp>
        <p:nvSpPr>
          <p:cNvPr id="7" name="Flowchart: Alternate Process 6">
            <a:extLst>
              <a:ext uri="{FF2B5EF4-FFF2-40B4-BE49-F238E27FC236}">
                <a16:creationId xmlns="" xmlns:a16="http://schemas.microsoft.com/office/drawing/2014/main" id="{BC1AC8E5-7845-493E-9E81-705F8DEE7CD4}"/>
              </a:ext>
            </a:extLst>
          </p:cNvPr>
          <p:cNvSpPr/>
          <p:nvPr/>
        </p:nvSpPr>
        <p:spPr>
          <a:xfrm>
            <a:off x="746919" y="4580032"/>
            <a:ext cx="3759477" cy="6949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3"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Nhặt</a:t>
            </a:r>
            <a:r>
              <a:rPr lang="en-US" sz="2793"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93"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793"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93"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2793"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93"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2793"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93"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chậu</a:t>
            </a:r>
            <a:endParaRPr lang="en-US" sz="279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Flowchart: Alternate Process 7">
            <a:extLst>
              <a:ext uri="{FF2B5EF4-FFF2-40B4-BE49-F238E27FC236}">
                <a16:creationId xmlns="" xmlns:a16="http://schemas.microsoft.com/office/drawing/2014/main" id="{61F01101-A758-4B75-B74E-8B6EE236BD09}"/>
              </a:ext>
            </a:extLst>
          </p:cNvPr>
          <p:cNvSpPr/>
          <p:nvPr/>
        </p:nvSpPr>
        <p:spPr>
          <a:xfrm>
            <a:off x="4861719" y="4580032"/>
            <a:ext cx="2464944" cy="6949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Rửa</a:t>
            </a:r>
            <a:r>
              <a:rPr lang="en-US" sz="279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9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79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9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quả</a:t>
            </a:r>
            <a:endParaRPr lang="en-US" sz="279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Flowchart: Alternate Process 8">
            <a:extLst>
              <a:ext uri="{FF2B5EF4-FFF2-40B4-BE49-F238E27FC236}">
                <a16:creationId xmlns="" xmlns:a16="http://schemas.microsoft.com/office/drawing/2014/main" id="{FE4830BD-C189-4B15-BC18-FFBE3327FD2F}"/>
              </a:ext>
            </a:extLst>
          </p:cNvPr>
          <p:cNvSpPr/>
          <p:nvPr/>
        </p:nvSpPr>
        <p:spPr>
          <a:xfrm>
            <a:off x="7799323" y="4558202"/>
            <a:ext cx="3082196" cy="6949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 </a:t>
            </a:r>
            <a:r>
              <a:rPr lang="en-US" sz="279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279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9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79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9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279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93"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rổ</a:t>
            </a:r>
            <a:endParaRPr lang="en-US" sz="2793"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5537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519" y="3581400"/>
            <a:ext cx="10945654" cy="3048000"/>
          </a:xfrm>
        </p:spPr>
        <p:txBody>
          <a:bodyPr/>
          <a:lstStyle/>
          <a:p>
            <a:pPr marL="0" indent="0" algn="just">
              <a:buNone/>
            </a:pPr>
            <a:r>
              <a:rPr lang="en-US" smtClean="0">
                <a:latin typeface="Times New Roman" panose="02020603050405020304" pitchFamily="18" charset="0"/>
                <a:cs typeface="Times New Roman" panose="02020603050405020304" pitchFamily="18" charset="0"/>
              </a:rPr>
              <a:t>       Mẹ đi chợ về mua một giỏ táo và đưa cho Hà. Hà mang giỏ táo vào bếp, nhặt từng quả cho vào bồn nước rửa thật sạch. Sau đó Hà để vào rổ cho ráo nước. Hà rất vui khi được làm việc giúp mẹ.</a:t>
            </a:r>
            <a:endParaRPr lang="en-US">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9C1246BE-AEC3-4BD2-A1C0-4539E17C1DAD}"/>
              </a:ext>
            </a:extLst>
          </p:cNvPr>
          <p:cNvPicPr>
            <a:picLocks noChangeAspect="1"/>
          </p:cNvPicPr>
          <p:nvPr/>
        </p:nvPicPr>
        <p:blipFill>
          <a:blip r:embed="rId2"/>
          <a:stretch>
            <a:fillRect/>
          </a:stretch>
        </p:blipFill>
        <p:spPr>
          <a:xfrm>
            <a:off x="1509373" y="372705"/>
            <a:ext cx="8849908" cy="3132495"/>
          </a:xfrm>
          <a:prstGeom prst="rect">
            <a:avLst/>
          </a:prstGeom>
        </p:spPr>
      </p:pic>
    </p:spTree>
    <p:extLst>
      <p:ext uri="{BB962C8B-B14F-4D97-AF65-F5344CB8AC3E}">
        <p14:creationId xmlns:p14="http://schemas.microsoft.com/office/powerpoint/2010/main" val="377224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11283</TotalTime>
  <Words>397</Words>
  <Application>Microsoft Office PowerPoint</Application>
  <PresentationFormat>Custom</PresentationFormat>
  <Paragraphs>65</Paragraphs>
  <Slides>13</Slides>
  <Notes>3</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3. Đặt một câu nói về việc em làm ở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Chuẩn kiến thức</dc:creator>
  <cp:lastModifiedBy>bich</cp:lastModifiedBy>
  <cp:revision>905</cp:revision>
  <dcterms:created xsi:type="dcterms:W3CDTF">2008-09-09T22:52:10Z</dcterms:created>
  <dcterms:modified xsi:type="dcterms:W3CDTF">2021-11-30T14:36:33Z</dcterms:modified>
</cp:coreProperties>
</file>