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6" r:id="rId15"/>
    <p:sldId id="257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5D40C-731E-4A8D-8331-1EA721443FB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CF02F-936C-4B17-8026-239F6A28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4961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.xml"/><Relationship Id="rId7" Type="http://schemas.openxmlformats.org/officeDocument/2006/relationships/image" Target="../media/image4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image" Target="../media/image2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4662278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4789836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4577568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825162"/>
            <a:ext cx="4558915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584200"/>
            <a:ext cx="5636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5901542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13771" y="-85725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912" y="116841"/>
            <a:ext cx="766763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87441" y="704850"/>
            <a:ext cx="2957036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223962" y="385446"/>
            <a:ext cx="5672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897" y="1200150"/>
            <a:ext cx="722471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0" y="1200151"/>
            <a:ext cx="757714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881062" y="2432051"/>
            <a:ext cx="5672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963" y="3190240"/>
            <a:ext cx="688181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342" y="3190240"/>
            <a:ext cx="769144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14313" y="4394836"/>
            <a:ext cx="6903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211" y="5329555"/>
            <a:ext cx="794861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559" y="5234305"/>
            <a:ext cx="73961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50" y="27464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.VnArial NarrowH" panose="020B7200000000000000" pitchFamily="34" charset="0"/>
              </a:rPr>
              <a:t>SỐ</a:t>
            </a:r>
            <a:endParaRPr lang="en-US" dirty="0">
              <a:latin typeface=".VnArial NarrowH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4250" y="6356354"/>
            <a:ext cx="21336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83" y="0"/>
            <a:ext cx="1080135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25" y="1690001"/>
            <a:ext cx="5827395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73001" y="2710180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89469" y="2699385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80621" y="3340100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89469" y="3340100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73001" y="3970655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89469" y="3990975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80621" y="4601210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89469" y="4601210"/>
            <a:ext cx="565785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9" y="88265"/>
            <a:ext cx="1765935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5" y="278765"/>
            <a:ext cx="6480810" cy="86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493" y="1957071"/>
            <a:ext cx="7000875" cy="342963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733699" y="3350260"/>
            <a:ext cx="325755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66447" y="4300855"/>
            <a:ext cx="418148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3416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891" y="274956"/>
            <a:ext cx="6908483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1995805"/>
            <a:ext cx="7366159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935504" y="2926715"/>
            <a:ext cx="325755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13008" y="4156075"/>
            <a:ext cx="43434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3058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12518" y="1151381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51"/>
          <p:cNvSpPr txBox="1">
            <a:spLocks noChangeArrowheads="1"/>
          </p:cNvSpPr>
          <p:nvPr/>
        </p:nvSpPr>
        <p:spPr bwMode="auto">
          <a:xfrm>
            <a:off x="56356" y="25594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tư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6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10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2021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 Box 152"/>
          <p:cNvSpPr txBox="1">
            <a:spLocks noChangeArrowheads="1"/>
          </p:cNvSpPr>
          <p:nvPr/>
        </p:nvSpPr>
        <p:spPr bwMode="auto">
          <a:xfrm>
            <a:off x="3733799" y="1151380"/>
            <a:ext cx="1484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Toán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76600" y="9906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1" y="1443768"/>
            <a:ext cx="7649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1: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100.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2: Tia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77583" y="2972446"/>
            <a:ext cx="274796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1: </a:t>
            </a:r>
            <a:r>
              <a:rPr lang="en-US" altLang="en-US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?</a:t>
            </a:r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208759" y="3655605"/>
            <a:ext cx="878284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err="1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Mẫu</a:t>
            </a:r>
            <a:r>
              <a:rPr lang="en-US" altLang="en-US" b="1" dirty="0" smtClean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:</a:t>
            </a:r>
            <a:r>
              <a:rPr lang="en-US" altLang="en-US" b="1" dirty="0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87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gồm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8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chục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7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đơn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vị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,</a:t>
            </a:r>
          </a:p>
          <a:p>
            <a:pPr algn="ctr" eaLnBrk="1" hangingPunct="1"/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viết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: 87 = 80 + 7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39035" y="4910769"/>
            <a:ext cx="238941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a)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45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04622" y="5513204"/>
            <a:ext cx="238941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b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63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95571" y="6068482"/>
            <a:ext cx="238941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HP001 4 hàng" pitchFamily="34" charset="0"/>
                <a:cs typeface="Times New Roman" pitchFamily="18" charset="0"/>
              </a:rPr>
              <a:t>  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55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77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7871" y="1524000"/>
            <a:ext cx="797641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a)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trước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60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…</a:t>
            </a:r>
          </a:p>
          <a:p>
            <a:pPr eaLnBrk="1" hangingPunct="1"/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b)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sau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60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…</a:t>
            </a:r>
          </a:p>
          <a:p>
            <a:pPr eaLnBrk="1" hangingPunct="1"/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c)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trước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86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…</a:t>
            </a:r>
          </a:p>
          <a:p>
            <a:pPr eaLnBrk="1" hangingPunct="1"/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d)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liền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trước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72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…</a:t>
            </a:r>
          </a:p>
          <a:p>
            <a:pPr eaLnBrk="1" hangingPunct="1"/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e)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ở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45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47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altLang="en-US" b="1" dirty="0" smtClean="0">
                <a:latin typeface="HP001 4 hàng" pitchFamily="34" charset="0"/>
                <a:cs typeface="Times New Roman" pitchFamily="18" charset="0"/>
              </a:rPr>
              <a:t>…</a:t>
            </a:r>
            <a:endParaRPr lang="en-US" altLang="en-US" b="1" dirty="0"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371600"/>
            <a:ext cx="698697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TẠM BIỆT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61" y="5590546"/>
            <a:ext cx="955139" cy="12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5386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738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802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78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90800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146" y="482601"/>
            <a:ext cx="556045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9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05791" y="860863"/>
            <a:ext cx="4419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81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8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03698" y="1008180"/>
            <a:ext cx="44196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2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4566018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001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67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6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23"/>
            <a:ext cx="239153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240"/>
            <a:ext cx="157569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26" y="1496717"/>
            <a:ext cx="1271022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9021" y="1698766"/>
            <a:ext cx="8533597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53" y="1239"/>
            <a:ext cx="1017195" cy="134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42135" y="179070"/>
            <a:ext cx="4696301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1765935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" y="1509395"/>
            <a:ext cx="7149465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07681" y="3010535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39201" y="3030220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71198" y="3010535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01490" y="3957955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39201" y="3967480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94157" y="3957955"/>
            <a:ext cx="1532573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07681" y="4970780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39201" y="4979670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71198" y="4970780"/>
            <a:ext cx="54102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38436" y="4970780"/>
            <a:ext cx="1602105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  <p:extLst>
      <p:ext uri="{BB962C8B-B14F-4D97-AF65-F5344CB8AC3E}">
        <p14:creationId xmlns:p14="http://schemas.microsoft.com/office/powerpoint/2010/main" val="525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3277423" y="244031"/>
            <a:ext cx="2951798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03" y="1600203"/>
            <a:ext cx="7457123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839528" y="4340860"/>
            <a:ext cx="429101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909185" y="3252470"/>
            <a:ext cx="738664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966811" y="3582671"/>
            <a:ext cx="89916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8002" y="4713542"/>
            <a:ext cx="8176847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254" y="647115"/>
            <a:ext cx="5061602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64297" y="1741118"/>
            <a:ext cx="5937337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819906" y="2230120"/>
            <a:ext cx="5359160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  <p:extLst>
      <p:ext uri="{BB962C8B-B14F-4D97-AF65-F5344CB8AC3E}">
        <p14:creationId xmlns:p14="http://schemas.microsoft.com/office/powerpoint/2010/main" val="2358506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2169081" y="419100"/>
            <a:ext cx="4696301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551" y="1537336"/>
            <a:ext cx="6573203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40568" y="3836035"/>
            <a:ext cx="806291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17232" y="4600575"/>
            <a:ext cx="806291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09260" y="4600575"/>
            <a:ext cx="2177891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74019" y="5437505"/>
            <a:ext cx="36385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60859" y="5437505"/>
            <a:ext cx="240506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09260" y="5354955"/>
            <a:ext cx="2300764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4747" y="457201"/>
            <a:ext cx="521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300</Words>
  <Application>Microsoft Office PowerPoint</Application>
  <PresentationFormat>On-screen Show (4:3)</PresentationFormat>
  <Paragraphs>82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</vt:lpstr>
      <vt:lpstr>PowerPoint Presentation</vt:lpstr>
      <vt:lpstr>PowerPoint Presentation</vt:lpstr>
      <vt:lpstr>PowerPoint Presentation</vt:lpstr>
      <vt:lpstr>Bài 2: Số?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2006-08-16T00:00:00Z</dcterms:created>
  <dcterms:modified xsi:type="dcterms:W3CDTF">2021-12-10T01:57:50Z</dcterms:modified>
</cp:coreProperties>
</file>