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56" r:id="rId19"/>
    <p:sldId id="257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B0F96-C698-46AA-BC9B-01E786489D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6398A-9081-42D5-A034-7A09FE920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3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60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12" Type="http://schemas.openxmlformats.org/officeDocument/2006/relationships/image" Target="../media/image12.png"/><Relationship Id="rId2" Type="http://schemas.openxmlformats.org/officeDocument/2006/relationships/image" Target="../media/image2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838200" y="1395991"/>
            <a:ext cx="754624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3974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477073" y="272415"/>
            <a:ext cx="8255794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41" y="1417955"/>
            <a:ext cx="6824186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2692242" y="4189096"/>
            <a:ext cx="3157061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32 + 4 = 36</a:t>
            </a:r>
          </a:p>
          <a:p>
            <a:pPr algn="ctr"/>
            <a:r>
              <a:rPr lang="en-US" sz="4400" dirty="0"/>
              <a:t>23 + 21 = 44</a:t>
            </a:r>
          </a:p>
        </p:txBody>
      </p:sp>
    </p:spTree>
    <p:extLst>
      <p:ext uri="{BB962C8B-B14F-4D97-AF65-F5344CB8AC3E}">
        <p14:creationId xmlns:p14="http://schemas.microsoft.com/office/powerpoint/2010/main" val="25499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589121" y="2063116"/>
            <a:ext cx="788860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13" y="1459389"/>
            <a:ext cx="5404115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2245820"/>
            <a:ext cx="834877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6" y="3946147"/>
            <a:ext cx="2554909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24811" y="2214501"/>
            <a:ext cx="504825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04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285" y="133986"/>
            <a:ext cx="7660958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37961" y="3620771"/>
            <a:ext cx="3621405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10 - 7 = 3 (con)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3 con</a:t>
            </a:r>
          </a:p>
        </p:txBody>
      </p:sp>
    </p:spTree>
    <p:extLst>
      <p:ext uri="{BB962C8B-B14F-4D97-AF65-F5344CB8AC3E}">
        <p14:creationId xmlns:p14="http://schemas.microsoft.com/office/powerpoint/2010/main" val="37243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570" y="664846"/>
            <a:ext cx="5111115" cy="22561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025289" y="-88265"/>
            <a:ext cx="117348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00801" y="3672206"/>
            <a:ext cx="3621405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ngỗng kém số vịt là:</a:t>
            </a:r>
          </a:p>
          <a:p>
            <a:pPr algn="ctr"/>
            <a:r>
              <a:rPr lang="en-US" sz="3200"/>
              <a:t>7 - 5 = 2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  <p:extLst>
      <p:ext uri="{BB962C8B-B14F-4D97-AF65-F5344CB8AC3E}">
        <p14:creationId xmlns:p14="http://schemas.microsoft.com/office/powerpoint/2010/main" val="232497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9" y="167005"/>
            <a:ext cx="17145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541" y="167006"/>
            <a:ext cx="2934460" cy="3149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6" y="1984376"/>
            <a:ext cx="5583599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13522" y="3732531"/>
            <a:ext cx="380048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74570" y="3752850"/>
            <a:ext cx="380048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19901" y="3732531"/>
            <a:ext cx="380048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86514" y="4432301"/>
            <a:ext cx="380048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272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03" y="374015"/>
            <a:ext cx="4803934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75" y="143510"/>
            <a:ext cx="2923223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30" y="2574925"/>
            <a:ext cx="6189345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18398" y="3245486"/>
            <a:ext cx="388144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55169" y="3245486"/>
            <a:ext cx="388144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99560" y="3245486"/>
            <a:ext cx="388144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9973" y="3904616"/>
            <a:ext cx="388144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13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34" y="274955"/>
            <a:ext cx="5604986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64594" y="1693546"/>
            <a:ext cx="4739164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tuổi</a:t>
            </a:r>
            <a:r>
              <a:rPr lang="en-US" sz="3600" dirty="0" smtClean="0"/>
              <a:t> </a:t>
            </a:r>
            <a:r>
              <a:rPr lang="en-US" sz="3600" dirty="0" err="1" smtClean="0"/>
              <a:t>bố</a:t>
            </a:r>
            <a:r>
              <a:rPr lang="en-US" sz="3600" dirty="0" smtClean="0"/>
              <a:t> </a:t>
            </a:r>
            <a:r>
              <a:rPr lang="en-US" sz="3600" dirty="0" err="1" smtClean="0"/>
              <a:t>hơn</a:t>
            </a:r>
            <a:r>
              <a:rPr lang="en-US" sz="3600" dirty="0" smtClean="0"/>
              <a:t> Mai </a:t>
            </a:r>
            <a:r>
              <a:rPr lang="en-US" sz="3600" dirty="0" err="1" smtClean="0"/>
              <a:t>là</a:t>
            </a:r>
            <a:r>
              <a:rPr lang="en-US" sz="3600" dirty="0" smtClean="0"/>
              <a:t>:</a:t>
            </a:r>
            <a:endParaRPr lang="en-US" sz="3600" dirty="0"/>
          </a:p>
          <a:p>
            <a:pPr algn="ctr"/>
            <a:r>
              <a:rPr lang="en-US" sz="3600" dirty="0"/>
              <a:t>38 - 7 = 31 (</a:t>
            </a:r>
            <a:r>
              <a:rPr lang="en-US" sz="3600" dirty="0" err="1"/>
              <a:t>tuổi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: 31 </a:t>
            </a:r>
            <a:r>
              <a:rPr lang="en-US" sz="3600" dirty="0" err="1" smtClean="0"/>
              <a:t>tuổi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76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758" y="-635"/>
            <a:ext cx="74295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4806" y="3962400"/>
            <a:ext cx="8434388" cy="213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thùng</a:t>
            </a:r>
            <a:r>
              <a:rPr lang="en-US" sz="3300" dirty="0"/>
              <a:t> </a:t>
            </a:r>
            <a:r>
              <a:rPr lang="en-US" sz="3300" dirty="0" err="1"/>
              <a:t>rác</a:t>
            </a:r>
            <a:r>
              <a:rPr lang="en-US" sz="3300" dirty="0"/>
              <a:t> </a:t>
            </a:r>
            <a:r>
              <a:rPr lang="en-US" sz="3300" dirty="0" err="1"/>
              <a:t>khác</a:t>
            </a:r>
            <a:r>
              <a:rPr lang="en-US" sz="3300" dirty="0"/>
              <a:t> </a:t>
            </a:r>
            <a:r>
              <a:rPr lang="en-US" sz="3300" dirty="0" err="1"/>
              <a:t>hơn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thùng</a:t>
            </a:r>
            <a:r>
              <a:rPr lang="en-US" sz="3300" dirty="0"/>
              <a:t> </a:t>
            </a:r>
            <a:r>
              <a:rPr lang="en-US" sz="3300" dirty="0" err="1"/>
              <a:t>đựng</a:t>
            </a:r>
            <a:r>
              <a:rPr lang="en-US" sz="3300" dirty="0"/>
              <a:t> </a:t>
            </a:r>
            <a:r>
              <a:rPr lang="en-US" sz="3300" dirty="0" err="1"/>
              <a:t>rác</a:t>
            </a:r>
            <a:r>
              <a:rPr lang="en-US" sz="3300" dirty="0"/>
              <a:t> </a:t>
            </a:r>
            <a:r>
              <a:rPr lang="en-US" sz="3300" dirty="0" err="1"/>
              <a:t>tái</a:t>
            </a:r>
            <a:r>
              <a:rPr lang="en-US" sz="3300" dirty="0"/>
              <a:t> </a:t>
            </a:r>
            <a:r>
              <a:rPr lang="en-US" sz="3300" dirty="0" err="1" smtClean="0"/>
              <a:t>chế</a:t>
            </a:r>
            <a:r>
              <a:rPr lang="en-US" sz="3300" dirty="0" smtClean="0"/>
              <a:t> </a:t>
            </a:r>
            <a:r>
              <a:rPr lang="en-US" sz="3300" dirty="0" err="1"/>
              <a:t>là</a:t>
            </a:r>
            <a:r>
              <a:rPr lang="en-US" sz="3300" dirty="0"/>
              <a:t>:</a:t>
            </a:r>
          </a:p>
          <a:p>
            <a:pPr algn="ctr"/>
            <a:r>
              <a:rPr lang="en-US" sz="3300" dirty="0"/>
              <a:t>10 - 5 = 5 (</a:t>
            </a:r>
            <a:r>
              <a:rPr lang="en-US" sz="3300" dirty="0" err="1"/>
              <a:t>thùng</a:t>
            </a:r>
            <a:r>
              <a:rPr lang="en-US" sz="3300" dirty="0" smtClean="0"/>
              <a:t>)</a:t>
            </a:r>
          </a:p>
          <a:p>
            <a:pPr algn="ctr"/>
            <a:r>
              <a:rPr lang="en-US" sz="3300" dirty="0" err="1" smtClean="0"/>
              <a:t>Đáp</a:t>
            </a:r>
            <a:r>
              <a:rPr lang="en-US" sz="3300" dirty="0" smtClean="0"/>
              <a:t> </a:t>
            </a:r>
            <a:r>
              <a:rPr lang="en-US" sz="3300" dirty="0" err="1" smtClean="0"/>
              <a:t>số</a:t>
            </a:r>
            <a:r>
              <a:rPr lang="en-US" sz="3300" dirty="0" smtClean="0"/>
              <a:t>: 5 </a:t>
            </a:r>
            <a:r>
              <a:rPr lang="en-US" sz="3300" dirty="0" err="1" smtClean="0"/>
              <a:t>thùng</a:t>
            </a:r>
            <a:r>
              <a:rPr lang="en-US" sz="3300" dirty="0" smtClean="0"/>
              <a:t>.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1046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12518" y="1151381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51"/>
          <p:cNvSpPr txBox="1">
            <a:spLocks noChangeArrowheads="1"/>
          </p:cNvSpPr>
          <p:nvPr/>
        </p:nvSpPr>
        <p:spPr bwMode="auto">
          <a:xfrm>
            <a:off x="56356" y="25594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13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10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2021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3733799" y="1151380"/>
            <a:ext cx="1484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Toán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76600" y="99060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361" y="1736155"/>
            <a:ext cx="9087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4: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kém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216309" y="3167659"/>
            <a:ext cx="942895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1: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Đặt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tính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rồi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tính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tổng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biết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hạng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-216309" y="3779936"/>
            <a:ext cx="344884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Mẫu</a:t>
            </a:r>
            <a:r>
              <a:rPr lang="en-US" altLang="en-US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30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26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050369" y="4376372"/>
            <a:ext cx="28955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a) 42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35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5913006" y="4409343"/>
            <a:ext cx="320057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b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60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17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050369" y="4905156"/>
            <a:ext cx="31096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81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16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878593" y="4894216"/>
            <a:ext cx="31096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d) 24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52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1805831" y="4376372"/>
            <a:ext cx="679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altLang="en-US" sz="3200" b="1" dirty="0">
                <a:latin typeface="HP001 4 hàng" pitchFamily="34" charset="0"/>
                <a:cs typeface="Times New Roman" pitchFamily="18" charset="0"/>
              </a:rPr>
              <a:t>30</a:t>
            </a:r>
            <a:endParaRPr lang="en-US" alt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772033" y="4836522"/>
            <a:ext cx="8883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latin typeface="HP001 4 hàng" pitchFamily="34" charset="0"/>
                <a:cs typeface="Times New Roman" pitchFamily="18" charset="0"/>
              </a:rPr>
              <a:t>2</a:t>
            </a:r>
            <a:r>
              <a:rPr lang="vi-VN" altLang="en-US" sz="3200" b="1" dirty="0" smtClean="0">
                <a:latin typeface="HP001 4 hàng" pitchFamily="34" charset="0"/>
                <a:cs typeface="Times New Roman" pitchFamily="18" charset="0"/>
              </a:rPr>
              <a:t>6</a:t>
            </a:r>
            <a:r>
              <a:rPr lang="en-US" alt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endParaRPr lang="en-US" alt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439101" y="4675905"/>
            <a:ext cx="4347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smtClean="0">
                <a:latin typeface="HP001 4 hàng" pitchFamily="34" charset="0"/>
                <a:cs typeface="Times New Roman" pitchFamily="18" charset="0"/>
              </a:rPr>
              <a:t>+</a:t>
            </a:r>
            <a:endParaRPr lang="en-US" alt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749089" y="5697966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latin typeface="HP001 4 hàng" pitchFamily="34" charset="0"/>
                <a:cs typeface="Times New Roman" pitchFamily="18" charset="0"/>
              </a:rPr>
              <a:t>5</a:t>
            </a:r>
            <a:endParaRPr lang="en-US" altLang="en-US" sz="3200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2067043" y="5676790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latin typeface="HP001 4 hàng" pitchFamily="34" charset="0"/>
                <a:cs typeface="Times New Roman" pitchFamily="18" charset="0"/>
              </a:rPr>
              <a:t>6</a:t>
            </a:r>
            <a:endParaRPr lang="en-US" altLang="en-US" sz="3200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1643445" y="5533286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32535" y="3752434"/>
            <a:ext cx="0" cy="2920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09295" y="459623"/>
            <a:ext cx="942895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Đặt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tính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rồi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tính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hiệu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biết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09297" y="1219200"/>
            <a:ext cx="887229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Mẫu</a:t>
            </a:r>
            <a:r>
              <a:rPr lang="en-US" altLang="en-US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bị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68,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25. 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925187" y="1778183"/>
            <a:ext cx="675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smtClean="0">
                <a:latin typeface="HP001 4 hàng" pitchFamily="34" charset="0"/>
                <a:cs typeface="Times New Roman" pitchFamily="18" charset="0"/>
              </a:rPr>
              <a:t>68</a:t>
            </a:r>
            <a:endParaRPr lang="en-US" alt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882682" y="2087502"/>
            <a:ext cx="8883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latin typeface="HP001 4 hàng" pitchFamily="34" charset="0"/>
                <a:cs typeface="Times New Roman" pitchFamily="18" charset="0"/>
              </a:rPr>
              <a:t>2</a:t>
            </a:r>
            <a:r>
              <a:rPr lang="en-US" altLang="en-US" sz="3200" b="1" dirty="0">
                <a:latin typeface="HP001 4 hàng" pitchFamily="34" charset="0"/>
                <a:cs typeface="Times New Roman" pitchFamily="18" charset="0"/>
              </a:rPr>
              <a:t>5</a:t>
            </a:r>
            <a:r>
              <a:rPr lang="en-US" alt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endParaRPr lang="en-US" alt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615487" y="1983014"/>
            <a:ext cx="309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HP001 4 hàng" pitchFamily="34" charset="0"/>
                <a:cs typeface="Times New Roman" pitchFamily="18" charset="0"/>
              </a:rPr>
              <a:t>-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186399" y="2927771"/>
            <a:ext cx="3713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HP001 4 hàng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891389" y="2918500"/>
            <a:ext cx="3713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HP001 4 hàng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3767479" y="28143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6981" y="3792671"/>
            <a:ext cx="658217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a)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bị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49,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16.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03627" y="4379660"/>
            <a:ext cx="625073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b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bị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85,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52.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03627" y="4906663"/>
            <a:ext cx="625073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bị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76,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trừ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34.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722180"/>
            <a:ext cx="932654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4662278"/>
            <a:ext cx="1410187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4667666"/>
            <a:ext cx="143489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4789836"/>
            <a:ext cx="1592716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4957295"/>
            <a:ext cx="1373981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5232399"/>
            <a:ext cx="165934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4577568"/>
            <a:ext cx="1242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63395"/>
            <a:ext cx="1583524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947963"/>
            <a:ext cx="7328054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825162"/>
            <a:ext cx="4558915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955800"/>
            <a:ext cx="68909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584200"/>
            <a:ext cx="5636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5901542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7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022115" y="1138941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28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901340" y="1631065"/>
            <a:ext cx="6681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Vũ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kém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bố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: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487128" y="2120015"/>
            <a:ext cx="5666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…………………………… (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)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971905" y="2634529"/>
            <a:ext cx="5355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…..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t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uổi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.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3140" y="1658053"/>
            <a:ext cx="838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01340" y="1658053"/>
            <a:ext cx="0" cy="165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1340" y="3308105"/>
            <a:ext cx="82426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91729" y="185688"/>
            <a:ext cx="89154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3: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Bố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38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tuổi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Vũ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7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tuổi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Vũ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kém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bố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tuổi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2022114" y="4610853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28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901339" y="5102977"/>
            <a:ext cx="6681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đàn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trâu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đàn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bò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: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1487127" y="5591927"/>
            <a:ext cx="5666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…………………………… ( con)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1971904" y="6106441"/>
            <a:ext cx="5355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….. con.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3139" y="5129965"/>
            <a:ext cx="838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01339" y="5129965"/>
            <a:ext cx="0" cy="16500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01339" y="6780017"/>
            <a:ext cx="82057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28600" y="3533635"/>
            <a:ext cx="89154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4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Đàn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trâu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45 con,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đàn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bò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20 con.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đàn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trâu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hơn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đàn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bò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nhiêu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con? 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4860489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4994983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4028630"/>
            <a:ext cx="115736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738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802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929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536546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3430815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90800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816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104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146" y="482601"/>
            <a:ext cx="5560454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3810000" y="4356707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762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3818720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65702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1222614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05791" y="860863"/>
            <a:ext cx="44196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781300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2009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6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3974979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4702316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4677445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3854846"/>
            <a:ext cx="1557336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35115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802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657027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45442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8" y="-1808483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03698" y="1008180"/>
            <a:ext cx="4419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2" y="3810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4566018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1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8156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001172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0677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6" y="3031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3239816"/>
            <a:ext cx="2304583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2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4216123"/>
            <a:ext cx="239153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1240"/>
            <a:ext cx="157569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26" y="1496717"/>
            <a:ext cx="1271022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9021" y="1698765"/>
            <a:ext cx="8533597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31" y="1"/>
            <a:ext cx="1227818" cy="16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241" y="853441"/>
            <a:ext cx="6988493" cy="50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3026"/>
            <a:ext cx="3217025" cy="1527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9" y="1471354"/>
            <a:ext cx="7443311" cy="4006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49710" y="4440036"/>
            <a:ext cx="593408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61308" y="4440036"/>
            <a:ext cx="593408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26593" y="4440036"/>
            <a:ext cx="593408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2319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107238" y="128588"/>
            <a:ext cx="6574631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795" y="1304291"/>
            <a:ext cx="3791903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93871" y="2830196"/>
            <a:ext cx="170402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42888" y="3275965"/>
            <a:ext cx="25098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015014" y="2880361"/>
            <a:ext cx="170402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718787" y="3418205"/>
            <a:ext cx="25098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719989" y="2921001"/>
            <a:ext cx="170402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468053" y="3408045"/>
            <a:ext cx="25098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092541" y="2830196"/>
            <a:ext cx="170402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41558" y="3408045"/>
            <a:ext cx="25098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693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499</Words>
  <Application>Microsoft Office PowerPoint</Application>
  <PresentationFormat>On-screen Show (4:3)</PresentationFormat>
  <Paragraphs>118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2006-08-16T00:00:00Z</dcterms:created>
  <dcterms:modified xsi:type="dcterms:W3CDTF">2021-12-01T07:42:32Z</dcterms:modified>
</cp:coreProperties>
</file>