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</p:sldMasterIdLst>
  <p:notesMasterIdLst>
    <p:notesMasterId r:id="rId17"/>
  </p:notesMasterIdLst>
  <p:sldIdLst>
    <p:sldId id="608" r:id="rId4"/>
    <p:sldId id="610" r:id="rId5"/>
    <p:sldId id="611" r:id="rId6"/>
    <p:sldId id="612" r:id="rId7"/>
    <p:sldId id="585" r:id="rId8"/>
    <p:sldId id="586" r:id="rId9"/>
    <p:sldId id="587" r:id="rId10"/>
    <p:sldId id="609" r:id="rId11"/>
    <p:sldId id="588" r:id="rId12"/>
    <p:sldId id="591" r:id="rId13"/>
    <p:sldId id="605" r:id="rId14"/>
    <p:sldId id="606" r:id="rId15"/>
    <p:sldId id="476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40" autoAdjust="0"/>
    <p:restoredTop sz="94660"/>
  </p:normalViewPr>
  <p:slideViewPr>
    <p:cSldViewPr snapToGrid="0">
      <p:cViewPr>
        <p:scale>
          <a:sx n="81" d="100"/>
          <a:sy n="81" d="100"/>
        </p:scale>
        <p:origin x="-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4610952"/>
            <a:ext cx="12192014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=""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6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0757" y="1142999"/>
            <a:ext cx="10363200" cy="4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Thứ năm ngày  </a:t>
            </a:r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28 </a:t>
            </a:r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tháng 10 năm 2021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8839" y="2600157"/>
            <a:ext cx="6299200" cy="4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Tiếng Việt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37811" y="2233863"/>
            <a:ext cx="259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77200" y="3243156"/>
            <a:ext cx="8784135" cy="13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" pitchFamily="34" charset="0"/>
              </a:rPr>
              <a:t>Mở rộng vốn từ về hoạt động thể thao, vui chơi</a:t>
            </a:r>
            <a:r>
              <a:rPr lang="en-US" sz="3200">
                <a:solidFill>
                  <a:schemeClr val="bg1"/>
                </a:solidFill>
                <a:latin typeface="HP001" pitchFamily="34" charset="0"/>
              </a:rPr>
              <a:t>. </a:t>
            </a:r>
          </a:p>
          <a:p>
            <a:r>
              <a:rPr lang="en-US" sz="2500" b="1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endParaRPr lang="en-US" sz="2500" b="1">
              <a:solidFill>
                <a:schemeClr val="bg1"/>
              </a:solidFill>
              <a:latin typeface="HP001 4 hàng" pitchFamily="34" charset="0"/>
            </a:endParaRPr>
          </a:p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  </a:t>
            </a:r>
            <a:endParaRPr lang="en-US" sz="2500" b="1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58779" y="838200"/>
            <a:ext cx="8021" cy="557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28611" y="5357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99127" y="4041054"/>
            <a:ext cx="506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HP001" pitchFamily="34" charset="0"/>
              </a:rPr>
              <a:t>Câu nêu 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4169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4D220E-A9AF-4838-888D-DF5AF5075E01}"/>
              </a:ext>
            </a:extLst>
          </p:cNvPr>
          <p:cNvSpPr txBox="1"/>
          <p:nvPr/>
        </p:nvSpPr>
        <p:spPr>
          <a:xfrm>
            <a:off x="705446" y="485147"/>
            <a:ext cx="9440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1068946" y="1513182"/>
            <a:ext cx="9839460" cy="5051207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=""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=""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=""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=""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=""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=""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=""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=""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=""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=""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=""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=""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=""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2078077" y="3078035"/>
            <a:ext cx="7865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52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5884" r="3464" b="11029"/>
          <a:stretch/>
        </p:blipFill>
        <p:spPr>
          <a:xfrm>
            <a:off x="352697" y="404949"/>
            <a:ext cx="11416938" cy="56954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586154" y="2426677"/>
            <a:ext cx="23446" cy="3387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5814646"/>
            <a:ext cx="10515600" cy="93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501" r="2606" b="11219"/>
          <a:stretch/>
        </p:blipFill>
        <p:spPr>
          <a:xfrm>
            <a:off x="182879" y="574766"/>
            <a:ext cx="11521441" cy="58521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0646" y="2766646"/>
            <a:ext cx="58615" cy="3282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39261" y="6037387"/>
            <a:ext cx="10949354" cy="11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2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9" y="395384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316" rIns="68594" bIns="34316" rtlCol="0" anchor="ctr"/>
          <a:lstStyle/>
          <a:p>
            <a:pPr algn="ctr" defTabSz="914434">
              <a:defRPr/>
            </a:pPr>
            <a:endParaRPr lang="zh-CN" altLang="en-US" sz="14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8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316" rIns="68594" bIns="34316" rtlCol="0" anchor="ctr"/>
          <a:lstStyle/>
          <a:p>
            <a:pPr algn="ctr" defTabSz="914434">
              <a:defRPr/>
            </a:pPr>
            <a:endParaRPr lang="zh-CN" altLang="en-US" sz="14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1" y="2879776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316" rIns="68594" bIns="34316" rtlCol="0" anchor="ctr"/>
          <a:lstStyle/>
          <a:p>
            <a:pPr algn="ctr" defTabSz="914434">
              <a:defRPr/>
            </a:pPr>
            <a:endParaRPr lang="zh-CN" altLang="en-US" sz="14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20" y="491821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7" y="3259316"/>
            <a:ext cx="1239356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316" rIns="68594" bIns="34316" rtlCol="0" anchor="ctr"/>
          <a:lstStyle/>
          <a:p>
            <a:pPr algn="ctr" defTabSz="914434">
              <a:defRPr/>
            </a:pPr>
            <a:endParaRPr lang="zh-CN" altLang="en-US" sz="14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5" y="810850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316" rIns="68594" bIns="34316" rtlCol="0" anchor="ctr"/>
          <a:lstStyle/>
          <a:p>
            <a:pPr algn="ctr" defTabSz="914434">
              <a:defRPr/>
            </a:pPr>
            <a:endParaRPr lang="zh-CN" altLang="en-US" sz="14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1" y="1216689"/>
            <a:ext cx="538144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4" tIns="34316" rIns="68594" bIns="34316" rtlCol="0" anchor="ctr"/>
          <a:lstStyle/>
          <a:p>
            <a:pPr algn="ctr" defTabSz="914434">
              <a:defRPr/>
            </a:pPr>
            <a:endParaRPr lang="zh-CN" altLang="en-US" sz="14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2661" y="3006462"/>
            <a:ext cx="4468239" cy="1100354"/>
          </a:xfrm>
          <a:prstGeom prst="rect">
            <a:avLst/>
          </a:prstGeom>
          <a:noFill/>
        </p:spPr>
        <p:txBody>
          <a:bodyPr wrap="none" lIns="68594" tIns="34316" rIns="68594" bIns="3431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34"/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7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7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4" y="2728267"/>
            <a:ext cx="7818555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7614" y="1263134"/>
            <a:ext cx="6152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HP001" pitchFamily="34" charset="0"/>
              </a:rPr>
              <a:t>Em hãy đặt  1 câu nêu </a:t>
            </a:r>
            <a:r>
              <a:rPr lang="en-US" sz="3200" b="1" smtClean="0">
                <a:latin typeface="HP001" pitchFamily="34" charset="0"/>
              </a:rPr>
              <a:t>đặc điểm</a:t>
            </a:r>
            <a:endParaRPr lang="en-US" sz="3200" b="1">
              <a:latin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0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458" y="1462427"/>
            <a:ext cx="8850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P001" pitchFamily="34" charset="0"/>
              </a:rPr>
              <a:t>Mở rộng vốn từ về hoạt động thể thao, vui chơi</a:t>
            </a:r>
            <a:r>
              <a:rPr lang="en-US" sz="3200">
                <a:solidFill>
                  <a:srgbClr val="FF0000"/>
                </a:solidFill>
                <a:latin typeface="HP001" pitchFamily="34" charset="0"/>
              </a:rPr>
              <a:t>. </a:t>
            </a:r>
            <a:endParaRPr lang="en-US" sz="2800">
              <a:solidFill>
                <a:srgbClr val="FF0000"/>
              </a:solidFill>
              <a:latin typeface="HP001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5542" y="2365103"/>
            <a:ext cx="4062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HP001" pitchFamily="34" charset="0"/>
              </a:rPr>
              <a:t>Câu nêu hoạt động</a:t>
            </a:r>
            <a:endParaRPr lang="en-US" sz="3600" b="1">
              <a:solidFill>
                <a:srgbClr val="FF0000"/>
              </a:solidFill>
              <a:latin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C4F1E5-0211-49E3-8B72-B66667C77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67AAFB-B1F5-484C-80B5-B8C3AA68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7" y="990600"/>
            <a:ext cx="8447314" cy="2676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929B3B5-5DD3-4828-80DC-C1923469B0D8}"/>
              </a:ext>
            </a:extLst>
          </p:cNvPr>
          <p:cNvSpPr/>
          <p:nvPr/>
        </p:nvSpPr>
        <p:spPr>
          <a:xfrm>
            <a:off x="3032567" y="3667125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bóng bàn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Vợt bóng bàn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8EA26E8-F1C4-497B-BF22-59B6D091DC1A}"/>
              </a:ext>
            </a:extLst>
          </p:cNvPr>
          <p:cNvSpPr/>
          <p:nvPr/>
        </p:nvSpPr>
        <p:spPr>
          <a:xfrm>
            <a:off x="6020316" y="3667125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cầu lông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Vợt cầu lông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640306A-57AC-495F-9CE9-D0BCEBA71563}"/>
              </a:ext>
            </a:extLst>
          </p:cNvPr>
          <p:cNvSpPr/>
          <p:nvPr/>
        </p:nvSpPr>
        <p:spPr>
          <a:xfrm>
            <a:off x="8548591" y="3667124"/>
            <a:ext cx="195612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 bóng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508" y="316523"/>
            <a:ext cx="124264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Luyện tập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044EDD29-D1F7-4E36-A4E3-036EE07C7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224" y="643466"/>
            <a:ext cx="7605552" cy="55710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B9F1667-7BA6-4F97-9031-251184FC6298}"/>
              </a:ext>
            </a:extLst>
          </p:cNvPr>
          <p:cNvSpPr/>
          <p:nvPr/>
        </p:nvSpPr>
        <p:spPr>
          <a:xfrm>
            <a:off x="2817628" y="3116261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AF6355EB-6A53-4223-9B05-8904373F9C2D}"/>
              </a:ext>
            </a:extLst>
          </p:cNvPr>
          <p:cNvSpPr/>
          <p:nvPr/>
        </p:nvSpPr>
        <p:spPr>
          <a:xfrm>
            <a:off x="6475228" y="3116261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chành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9FB41C4-1870-47E4-9AE8-7371AE20E058}"/>
              </a:ext>
            </a:extLst>
          </p:cNvPr>
          <p:cNvSpPr/>
          <p:nvPr/>
        </p:nvSpPr>
        <p:spPr>
          <a:xfrm>
            <a:off x="2923954" y="5710605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nống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77897AB-CB3D-4527-AE7C-9E882662706E}"/>
              </a:ext>
            </a:extLst>
          </p:cNvPr>
          <p:cNvSpPr/>
          <p:nvPr/>
        </p:nvSpPr>
        <p:spPr>
          <a:xfrm>
            <a:off x="6741042" y="5710605"/>
            <a:ext cx="3278372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Dung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dăng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D0C8F4-12AC-4ABD-B1A9-FED43B184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9136C9-604F-4E8E-892A-6EDC61004582}"/>
              </a:ext>
            </a:extLst>
          </p:cNvPr>
          <p:cNvSpPr txBox="1"/>
          <p:nvPr/>
        </p:nvSpPr>
        <p:spPr>
          <a:xfrm>
            <a:off x="424845" y="320020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CC6719-A1FD-48D5-91D0-16593DF28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57" y="1371600"/>
            <a:ext cx="6667500" cy="467756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8716C650-DE0B-48B9-9B58-C855470851CD}"/>
              </a:ext>
            </a:extLst>
          </p:cNvPr>
          <p:cNvSpPr/>
          <p:nvPr/>
        </p:nvSpPr>
        <p:spPr>
          <a:xfrm>
            <a:off x="152400" y="1690688"/>
            <a:ext cx="2801815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bạn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218ECDA0-C93C-47BB-9829-6428302EB230}"/>
              </a:ext>
            </a:extLst>
          </p:cNvPr>
          <p:cNvSpPr/>
          <p:nvPr/>
        </p:nvSpPr>
        <p:spPr>
          <a:xfrm>
            <a:off x="9525443" y="1478037"/>
            <a:ext cx="2413591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bạn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="" xmlns:a16="http://schemas.microsoft.com/office/drawing/2014/main" id="{A4F2CCD7-5292-4499-B463-D04FDFA575F9}"/>
              </a:ext>
            </a:extLst>
          </p:cNvPr>
          <p:cNvSpPr/>
          <p:nvPr/>
        </p:nvSpPr>
        <p:spPr>
          <a:xfrm>
            <a:off x="7418424" y="3980085"/>
            <a:ext cx="3214134" cy="184995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rổ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08"/>
            <a:ext cx="1219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03143" y="1828801"/>
            <a:ext cx="6299200" cy="5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0" tIns="45786" rIns="91570" bIns="457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       </a:t>
            </a: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Tiếng Việt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737812" y="1524000"/>
            <a:ext cx="259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10254" y="2606843"/>
            <a:ext cx="8504638" cy="5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70" tIns="45786" rIns="91570" bIns="457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Viết đoạn văn </a:t>
            </a:r>
            <a:r>
              <a:rPr lang="en-US" sz="3200" b="1" smtClean="0">
                <a:solidFill>
                  <a:schemeClr val="bg1"/>
                </a:solidFill>
                <a:latin typeface="HP001 4 hàng" pitchFamily="34" charset="0"/>
              </a:rPr>
              <a:t>kể về một hoạt động thể thao </a:t>
            </a:r>
            <a:endParaRPr lang="en-US" sz="2500" b="1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058781" y="838200"/>
            <a:ext cx="8021" cy="5574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22386" y="3333128"/>
            <a:ext cx="6197600" cy="58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0" tIns="45786" rIns="91570" bIns="457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500" b="1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4 hàng" pitchFamily="34" charset="0"/>
              </a:rPr>
              <a:t>hoặc trò chơi </a:t>
            </a:r>
            <a:endParaRPr lang="en-US" sz="4000" b="1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2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6708A3-DB05-4730-8B84-9E4CB873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02" y="320416"/>
            <a:ext cx="8027582" cy="2561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A5BDCF-65C5-4F67-8965-41392A1F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3051544"/>
            <a:ext cx="6792544" cy="3317358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C1712ED3-EE6B-461C-8C2A-03AA59F1F11C}"/>
              </a:ext>
            </a:extLst>
          </p:cNvPr>
          <p:cNvSpPr/>
          <p:nvPr/>
        </p:nvSpPr>
        <p:spPr>
          <a:xfrm>
            <a:off x="202019" y="2456121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 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="" xmlns:a16="http://schemas.microsoft.com/office/drawing/2014/main" id="{DD0B8BD5-B759-4D67-B8E3-C4241FC433E1}"/>
              </a:ext>
            </a:extLst>
          </p:cNvPr>
          <p:cNvSpPr/>
          <p:nvPr/>
        </p:nvSpPr>
        <p:spPr>
          <a:xfrm>
            <a:off x="9824484" y="2317897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người 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="" xmlns:a16="http://schemas.microsoft.com/office/drawing/2014/main" id="{40D73334-B266-4AF2-82F2-A1C72A8E2F01}"/>
              </a:ext>
            </a:extLst>
          </p:cNvPr>
          <p:cNvSpPr/>
          <p:nvPr/>
        </p:nvSpPr>
        <p:spPr>
          <a:xfrm>
            <a:off x="1871330" y="4540102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 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="" xmlns:a16="http://schemas.microsoft.com/office/drawing/2014/main" id="{A118A3E4-70C5-46A4-B432-3FD0D21DCBDB}"/>
              </a:ext>
            </a:extLst>
          </p:cNvPr>
          <p:cNvSpPr/>
          <p:nvPr/>
        </p:nvSpPr>
        <p:spPr>
          <a:xfrm>
            <a:off x="8468833" y="4343399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 .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253</Words>
  <Application>Microsoft Office PowerPoint</Application>
  <PresentationFormat>Custom</PresentationFormat>
  <Paragraphs>41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NỀN 5</vt:lpstr>
      <vt:lpstr>nền 3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bich</cp:lastModifiedBy>
  <cp:revision>125</cp:revision>
  <dcterms:created xsi:type="dcterms:W3CDTF">2021-06-24T12:42:07Z</dcterms:created>
  <dcterms:modified xsi:type="dcterms:W3CDTF">2021-11-30T14:44:11Z</dcterms:modified>
</cp:coreProperties>
</file>