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778" r:id="rId3"/>
  </p:sldMasterIdLst>
  <p:notesMasterIdLst>
    <p:notesMasterId r:id="rId19"/>
  </p:notesMasterIdLst>
  <p:sldIdLst>
    <p:sldId id="579" r:id="rId4"/>
    <p:sldId id="580" r:id="rId5"/>
    <p:sldId id="581" r:id="rId6"/>
    <p:sldId id="583" r:id="rId7"/>
    <p:sldId id="584" r:id="rId8"/>
    <p:sldId id="589" r:id="rId9"/>
    <p:sldId id="574" r:id="rId10"/>
    <p:sldId id="577" r:id="rId11"/>
    <p:sldId id="586" r:id="rId12"/>
    <p:sldId id="557" r:id="rId13"/>
    <p:sldId id="568" r:id="rId14"/>
    <p:sldId id="558" r:id="rId15"/>
    <p:sldId id="564" r:id="rId16"/>
    <p:sldId id="578" r:id="rId17"/>
    <p:sldId id="47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Thao" initials="PT" lastIdx="1" clrIdx="0">
    <p:extLst>
      <p:ext uri="{19B8F6BF-5375-455C-9EA6-DF929625EA0E}">
        <p15:presenceInfo xmlns="" xmlns:p15="http://schemas.microsoft.com/office/powerpoint/2012/main" userId="Phuong 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B09277"/>
    <a:srgbClr val="E6E6E6"/>
    <a:srgbClr val="9900CC"/>
    <a:srgbClr val="0000FF"/>
    <a:srgbClr val="FFD394"/>
    <a:srgbClr val="FF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16" autoAdjust="0"/>
  </p:normalViewPr>
  <p:slideViewPr>
    <p:cSldViewPr snapToGrid="0">
      <p:cViewPr>
        <p:scale>
          <a:sx n="76" d="100"/>
          <a:sy n="76" d="100"/>
        </p:scale>
        <p:origin x="-50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Click</a:t>
            </a:r>
            <a:r>
              <a:rPr lang="en-US" baseline="0" smtClean="0"/>
              <a:t> vào kem để tới câu hỏi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Tại slide câu hỏi, click vào  kem để quay về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=""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92001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716691" y="2622398"/>
            <a:ext cx="1762662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4261882" y="2754918"/>
            <a:ext cx="1762662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6644770" y="561628"/>
            <a:ext cx="1693408" cy="372654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9601360" y="2534205"/>
            <a:ext cx="1693408" cy="3893457"/>
          </a:xfrm>
          <a:prstGeom prst="rect">
            <a:avLst/>
          </a:prstGeom>
        </p:spPr>
      </p:pic>
      <p:pic>
        <p:nvPicPr>
          <p:cNvPr id="1026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986035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6034" y="400993"/>
            <a:ext cx="33026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550" t="24184" r="23672" b="22146"/>
          <a:stretch/>
        </p:blipFill>
        <p:spPr>
          <a:xfrm>
            <a:off x="0" y="-87868"/>
            <a:ext cx="122224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293" y="6253712"/>
            <a:ext cx="101460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r="3063"/>
          <a:stretch/>
        </p:blipFill>
        <p:spPr>
          <a:xfrm>
            <a:off x="0" y="-27709"/>
            <a:ext cx="12192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30" t="56101" r="32327" b="171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27464" r="40569" b="27666"/>
          <a:stretch/>
        </p:blipFill>
        <p:spPr>
          <a:xfrm>
            <a:off x="0" y="162560"/>
            <a:ext cx="12192000" cy="64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="" xmlns:a16="http://schemas.microsoft.com/office/drawing/2014/main" id="{ABA2FF44-9F00-4CA9-A416-82928DFAB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72471"/>
              </p:ext>
            </p:extLst>
          </p:nvPr>
        </p:nvGraphicFramePr>
        <p:xfrm>
          <a:off x="360744" y="1107440"/>
          <a:ext cx="11470511" cy="53413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53919">
                  <a:extLst>
                    <a:ext uri="{9D8B030D-6E8A-4147-A177-3AD203B41FA5}">
                      <a16:colId xmlns="" xmlns:a16="http://schemas.microsoft.com/office/drawing/2014/main" val="2483117955"/>
                    </a:ext>
                  </a:extLst>
                </a:gridCol>
                <a:gridCol w="5916592">
                  <a:extLst>
                    <a:ext uri="{9D8B030D-6E8A-4147-A177-3AD203B41FA5}">
                      <a16:colId xmlns="" xmlns:a16="http://schemas.microsoft.com/office/drawing/2014/main" val="2903433572"/>
                    </a:ext>
                  </a:extLst>
                </a:gridCol>
              </a:tblGrid>
              <a:tr h="8076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GIAN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6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vi-VN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5967070"/>
                  </a:ext>
                </a:extLst>
              </a:tr>
              <a:tr h="538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về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013125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2800" b="1" dirty="0" err="1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1" dirty="0" err="1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vi-VN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17 gi</a:t>
                      </a: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ờ 30 </a:t>
                      </a:r>
                      <a:r>
                        <a:rPr lang="en-US" sz="2800" b="1" dirty="0" err="1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phút</a:t>
                      </a:r>
                      <a:r>
                        <a:rPr lang="en-US" sz="2800" b="1" dirty="0">
                          <a:solidFill>
                            <a:srgbClr val="9900C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800" b="1" dirty="0">
                        <a:solidFill>
                          <a:srgbClr val="9900CC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Quét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sân,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quét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nhà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3602306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17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18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Nấu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ăn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cùng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mẹ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1255658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18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18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Tắm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rửa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16958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18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Ăn cơm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tối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0536647"/>
                  </a:ext>
                </a:extLst>
              </a:tr>
              <a:tr h="496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Xem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hoạt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hình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83170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19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Ôn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bài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soạn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sách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vở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1638724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30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phút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đến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21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Đánh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răng,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rửa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mặt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vệ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sinh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nhân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5214639"/>
                  </a:ext>
                </a:extLst>
              </a:tr>
              <a:tr h="499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21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giờ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Đi </a:t>
                      </a:r>
                      <a:r>
                        <a:rPr kumimoji="0" lang="vi-VN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ngủ</a:t>
                      </a:r>
                      <a:endParaRPr kumimoji="0" 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3641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728FB475-BC63-4D93-B0FF-7E31A2D3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16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( 17: 00 )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92001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10856546" y="5411357"/>
            <a:ext cx="701872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6316" y="1460326"/>
            <a:ext cx="846405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Tiết trước chúng ta học bài gì?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382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92001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10972569" y="5247123"/>
            <a:ext cx="715842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9050" y="533400"/>
            <a:ext cx="846405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tx1"/>
                </a:solidFill>
                <a:latin typeface="Arial "/>
              </a:rPr>
              <a:t>Em hãy đặt 1 câu nêu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026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92001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10788923" y="4619292"/>
            <a:ext cx="985375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5691" y="934233"/>
            <a:ext cx="846405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Em hãy đặt 1 câu giới thiệu.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2756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-1" y="-1"/>
            <a:ext cx="12192001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10932999" y="5052884"/>
            <a:ext cx="744777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9050" y="533400"/>
            <a:ext cx="8464057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tx1"/>
                </a:solidFill>
                <a:latin typeface="Arial "/>
              </a:rPr>
              <a:t>Em hãy đặt 1 câu nêu đặc điểm</a:t>
            </a:r>
            <a:endParaRPr lang="en-US" sz="8000">
              <a:solidFill>
                <a:schemeClr val="tx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7993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0757" y="1142999"/>
            <a:ext cx="10363200" cy="4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Thứ năm ngày  4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tháng 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11 </a:t>
            </a:r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năm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8839" y="2600157"/>
            <a:ext cx="6299200" cy="4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Tiếng Việt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11" y="2233863"/>
            <a:ext cx="259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28908" y="3254597"/>
            <a:ext cx="8784135" cy="13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" pitchFamily="34" charset="0"/>
              </a:rPr>
              <a:t>T</a:t>
            </a:r>
            <a:r>
              <a:rPr lang="en-US" sz="3200" b="1" smtClean="0">
                <a:solidFill>
                  <a:schemeClr val="bg1"/>
                </a:solidFill>
                <a:latin typeface="HP001" pitchFamily="34" charset="0"/>
              </a:rPr>
              <a:t>ừ ngữ chỉ sự vật, hoạt động. </a:t>
            </a:r>
            <a:endParaRPr lang="en-US" sz="3200" b="1">
              <a:solidFill>
                <a:schemeClr val="bg1"/>
              </a:solidFill>
              <a:latin typeface="HP001" pitchFamily="34" charset="0"/>
            </a:endParaRP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2500" b="1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  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79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28611" y="5357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9152" y="4024041"/>
            <a:ext cx="506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HP001" pitchFamily="34" charset="0"/>
              </a:rPr>
              <a:t>Câu nêu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54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70" y="174625"/>
            <a:ext cx="4128770" cy="1517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173990"/>
            <a:ext cx="7296785" cy="64592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6245" y="1806575"/>
            <a:ext cx="2697480" cy="842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a. Chỉ sự vật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2592" y="4151378"/>
            <a:ext cx="3742055" cy="842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b. Chỉ hoạt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7682" y="3006247"/>
            <a:ext cx="5285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Bàn ghế, cây xanh, quyển sách, lớp học, sân trường….</a:t>
            </a:r>
            <a:endParaRPr lang="en-US" sz="280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98" y="5210637"/>
            <a:ext cx="4534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Tập thể dục,học </a:t>
            </a:r>
            <a:r>
              <a:rPr lang="en-US" sz="280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bài, vẽ tranh, vui </a:t>
            </a:r>
            <a:r>
              <a:rPr lang="en-US" sz="280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chơi, đọc sách, trao đổi....</a:t>
            </a:r>
            <a:endParaRPr lang="en-US" sz="280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67" y="0"/>
            <a:ext cx="7296785" cy="64592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32650" y="5994400"/>
            <a:ext cx="83236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2. Đặt một câu nêu hoạt động với từ ngữ vừa tìm được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6344" y="1307668"/>
            <a:ext cx="432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bạn đang đọc sách.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91847" y="6459220"/>
            <a:ext cx="889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03143" y="1828801"/>
            <a:ext cx="6299200" cy="5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0" tIns="45786" rIns="91570" bIns="457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Tiếng Việt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12" y="1524000"/>
            <a:ext cx="259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00227" y="2565452"/>
            <a:ext cx="8504638" cy="5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0" tIns="45786" rIns="91570" bIns="457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Viết </a:t>
            </a:r>
            <a:r>
              <a:rPr lang="en-US" sz="3200" b="1" smtClean="0">
                <a:solidFill>
                  <a:schemeClr val="bg1"/>
                </a:solidFill>
                <a:latin typeface="HP001 4 hàng" pitchFamily="34" charset="0"/>
              </a:rPr>
              <a:t>thời gian biểu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81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2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293</Words>
  <Application>Microsoft Office PowerPoint</Application>
  <PresentationFormat>Custom</PresentationFormat>
  <Paragraphs>48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NỀN 5</vt:lpstr>
      <vt:lpstr>nền 3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bich</cp:lastModifiedBy>
  <cp:revision>133</cp:revision>
  <dcterms:created xsi:type="dcterms:W3CDTF">2021-06-24T12:42:07Z</dcterms:created>
  <dcterms:modified xsi:type="dcterms:W3CDTF">2021-11-30T14:44:55Z</dcterms:modified>
</cp:coreProperties>
</file>