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4" r:id="rId2"/>
  </p:sldMasterIdLst>
  <p:notesMasterIdLst>
    <p:notesMasterId r:id="rId14"/>
  </p:notesMasterIdLst>
  <p:sldIdLst>
    <p:sldId id="560" r:id="rId3"/>
    <p:sldId id="552" r:id="rId4"/>
    <p:sldId id="551" r:id="rId5"/>
    <p:sldId id="559" r:id="rId6"/>
    <p:sldId id="309" r:id="rId7"/>
    <p:sldId id="310" r:id="rId8"/>
    <p:sldId id="540" r:id="rId9"/>
    <p:sldId id="557" r:id="rId10"/>
    <p:sldId id="542" r:id="rId11"/>
    <p:sldId id="548" r:id="rId12"/>
    <p:sldId id="5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10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99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95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9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0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9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15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7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94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7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7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6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334"/>
            <a:ext cx="10515600" cy="1325563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Bài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Tập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hãy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sách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đăng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câu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trường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như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câu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cờ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vua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thuật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bơi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lội</a:t>
            </a:r>
            <a:r>
              <a:rPr lang="en-US" dirty="0" smtClean="0">
                <a:solidFill>
                  <a:schemeClr val="bg1"/>
                </a:solidFill>
              </a:rPr>
              <a:t>,….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Ví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khảo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Mở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563469"/>
            <a:ext cx="11713779" cy="50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435" y="547806"/>
            <a:ext cx="9916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2</a:t>
            </a:r>
            <a:r>
              <a:rPr lang="en-US" sz="2800"/>
              <a:t>. Em hãy lập danh sách tổ em đăng kí tham gia các câu lạc bộ của trường như: câu lạc bộ cờ vua, võ thuật, bơi lội,….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7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9695" y="152402"/>
            <a:ext cx="10836557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Em hãy đặt một câu nêu hoạt động.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82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27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37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34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3352801"/>
            <a:ext cx="2003681" cy="22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78766" y="95253"/>
            <a:ext cx="7568565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Khi đặt câu em cần lưu ý điều gì?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975" y="1846889"/>
            <a:ext cx="3199783" cy="1367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</a:t>
            </a: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. </a:t>
            </a:r>
            <a:r>
              <a:rPr lang="en-US" sz="48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Viết hoa đầu câu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8211" y="2186427"/>
            <a:ext cx="5156894" cy="24801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</a:t>
            </a: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. </a:t>
            </a:r>
            <a:r>
              <a:rPr lang="en-US" sz="48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Đầu câu viết hoa, cuối câu có dấu chấm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7439" y="1848893"/>
            <a:ext cx="3199783" cy="17929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</a:t>
            </a:r>
            <a:r>
              <a:rPr lang="en-US" sz="48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. </a:t>
            </a:r>
            <a:r>
              <a:rPr lang="en-US" sz="48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Viết bình thường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9565105" y="3834240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011" y="2265999"/>
            <a:ext cx="61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296421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27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37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3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0757" y="1142999"/>
            <a:ext cx="10363200" cy="4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Thứ năm ngày 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11 </a:t>
            </a:r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tháng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11 </a:t>
            </a:r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năm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8839" y="2600157"/>
            <a:ext cx="6299200" cy="4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Tiếng Việt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1" y="2233863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40289" y="3254597"/>
            <a:ext cx="8784135" cy="13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" pitchFamily="34" charset="0"/>
              </a:rPr>
              <a:t>T</a:t>
            </a:r>
            <a:r>
              <a:rPr lang="en-US" sz="3200" b="1" smtClean="0">
                <a:solidFill>
                  <a:schemeClr val="bg1"/>
                </a:solidFill>
                <a:latin typeface="HP001" pitchFamily="34" charset="0"/>
              </a:rPr>
              <a:t>ừ ngữ chỉ sự vật, đặc điểm </a:t>
            </a:r>
            <a:endParaRPr lang="en-US" sz="3200" b="1">
              <a:solidFill>
                <a:schemeClr val="bg1"/>
              </a:solidFill>
              <a:latin typeface="HP001" pitchFamily="34" charset="0"/>
            </a:endParaRP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2500" b="1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  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79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28611" y="5357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8839" y="3964431"/>
            <a:ext cx="506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HP001" pitchFamily="34" charset="0"/>
              </a:rPr>
              <a:t>Câu nêu </a:t>
            </a:r>
            <a:r>
              <a:rPr lang="en-US" sz="2800" b="1" smtClean="0">
                <a:solidFill>
                  <a:schemeClr val="bg1"/>
                </a:solidFill>
                <a:latin typeface="HP001" pitchFamily="34" charset="0"/>
              </a:rPr>
              <a:t>đặc điểm</a:t>
            </a:r>
            <a:endParaRPr lang="en-US" sz="2800" b="1">
              <a:solidFill>
                <a:schemeClr val="bg1"/>
              </a:solidFill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663018F5-09B4-403A-B87C-313156D9B57F}"/>
              </a:ext>
            </a:extLst>
          </p:cNvPr>
          <p:cNvSpPr/>
          <p:nvPr/>
        </p:nvSpPr>
        <p:spPr>
          <a:xfrm>
            <a:off x="154851" y="8867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920244" y="1228224"/>
            <a:ext cx="7311911" cy="256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Cái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gì?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50" y="619785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9256" y="2821342"/>
            <a:ext cx="6859773" cy="162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( Là cái gì?)</a:t>
            </a:r>
            <a:endParaRPr kumimoji="0" lang="en-US" sz="3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155" y="3147090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1392879" y="1656325"/>
            <a:ext cx="3784939" cy="278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( Là cái gì?)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93" y="2509566"/>
            <a:ext cx="1550151" cy="11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1A152BEB-2DFD-4991-9721-37227ABA51D7}"/>
              </a:ext>
            </a:extLst>
          </p:cNvPr>
          <p:cNvSpPr/>
          <p:nvPr/>
        </p:nvSpPr>
        <p:spPr>
          <a:xfrm>
            <a:off x="154850" y="47942"/>
            <a:ext cx="9542870" cy="7202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906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674" y="781944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4689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34" y="3356244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6090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10" y="5247113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D588600-95EB-4063-9121-9803F44E8A36}"/>
              </a:ext>
            </a:extLst>
          </p:cNvPr>
          <p:cNvCxnSpPr/>
          <p:nvPr/>
        </p:nvCxnSpPr>
        <p:spPr>
          <a:xfrm>
            <a:off x="2302787" y="2487273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5090010" y="3008269"/>
            <a:ext cx="69111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828799" y="3948597"/>
            <a:ext cx="6485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0C642BD-F817-4DA8-8600-B96E36EC981D}"/>
              </a:ext>
            </a:extLst>
          </p:cNvPr>
          <p:cNvCxnSpPr/>
          <p:nvPr/>
        </p:nvCxnSpPr>
        <p:spPr>
          <a:xfrm>
            <a:off x="1111381" y="5080871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94B07B1-7BED-4D75-BC27-8C7BB65A14EC}"/>
              </a:ext>
            </a:extLst>
          </p:cNvPr>
          <p:cNvCxnSpPr/>
          <p:nvPr/>
        </p:nvCxnSpPr>
        <p:spPr>
          <a:xfrm>
            <a:off x="1181235" y="5623131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D588600-95EB-4063-9121-9803F44E8A36}"/>
              </a:ext>
            </a:extLst>
          </p:cNvPr>
          <p:cNvCxnSpPr/>
          <p:nvPr/>
        </p:nvCxnSpPr>
        <p:spPr>
          <a:xfrm>
            <a:off x="4324466" y="2494105"/>
            <a:ext cx="141002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D588600-95EB-4063-9121-9803F44E8A36}"/>
              </a:ext>
            </a:extLst>
          </p:cNvPr>
          <p:cNvCxnSpPr/>
          <p:nvPr/>
        </p:nvCxnSpPr>
        <p:spPr>
          <a:xfrm>
            <a:off x="6506925" y="3081978"/>
            <a:ext cx="7655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5" y="579636"/>
            <a:ext cx="12169875" cy="5085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3489371"/>
            <a:ext cx="526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Lớp học mới tinh.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89187" y="241215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>
                <a:solidFill>
                  <a:srgbClr val="FF0000"/>
                </a:solidFill>
              </a:rPr>
              <a:t>Cửa sổ lớp màu xanh.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FF0000"/>
                </a:solidFill>
              </a:rPr>
              <a:t>Bảng lớp xanh bóng.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16110" y="1150883"/>
            <a:ext cx="1434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3143" y="1828801"/>
            <a:ext cx="6299200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Tiếng Việt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2" y="1524000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00227" y="2565452"/>
            <a:ext cx="8504638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4 hàng" pitchFamily="34" charset="0"/>
              </a:rPr>
              <a:t>Lập danh sách học sinh ( tổ)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81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D6BA68-B74E-4801-BC20-CA7E9FBC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69" y="967517"/>
            <a:ext cx="6785255" cy="375542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xmlns="" id="{A6C3E3B4-E33F-4260-ADBB-8749ACB5222B}"/>
              </a:ext>
            </a:extLst>
          </p:cNvPr>
          <p:cNvSpPr txBox="1">
            <a:spLocks/>
          </p:cNvSpPr>
          <p:nvPr/>
        </p:nvSpPr>
        <p:spPr>
          <a:xfrm>
            <a:off x="826614" y="47102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D9C9288E-3581-44B5-A390-0D051A35AAD1}"/>
              </a:ext>
            </a:extLst>
          </p:cNvPr>
          <p:cNvSpPr/>
          <p:nvPr/>
        </p:nvSpPr>
        <p:spPr>
          <a:xfrm>
            <a:off x="297712" y="1935035"/>
            <a:ext cx="2397362" cy="244446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F42DA22A-5F56-4B9F-B81A-96831E137A31}"/>
              </a:ext>
            </a:extLst>
          </p:cNvPr>
          <p:cNvSpPr/>
          <p:nvPr/>
        </p:nvSpPr>
        <p:spPr>
          <a:xfrm>
            <a:off x="9250325" y="625643"/>
            <a:ext cx="2941675" cy="2803358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E8807DE4-14D0-4EE5-BAFD-E5C245E54E8E}"/>
              </a:ext>
            </a:extLst>
          </p:cNvPr>
          <p:cNvSpPr/>
          <p:nvPr/>
        </p:nvSpPr>
        <p:spPr>
          <a:xfrm>
            <a:off x="9155577" y="3785631"/>
            <a:ext cx="3148717" cy="307236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443</Words>
  <Application>Microsoft Office PowerPoint</Application>
  <PresentationFormat>Custom</PresentationFormat>
  <Paragraphs>57</Paragraphs>
  <Slides>11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5_Office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Đọc danh sách dưới đây và trả lời câu hỏi</vt:lpstr>
      <vt:lpstr>Bài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bich</cp:lastModifiedBy>
  <cp:revision>54</cp:revision>
  <dcterms:created xsi:type="dcterms:W3CDTF">2021-05-23T13:34:17Z</dcterms:created>
  <dcterms:modified xsi:type="dcterms:W3CDTF">2021-11-30T14:45:47Z</dcterms:modified>
</cp:coreProperties>
</file>