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6" r:id="rId4"/>
  </p:sldMasterIdLst>
  <p:notesMasterIdLst>
    <p:notesMasterId r:id="rId20"/>
  </p:notes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1" r:id="rId16"/>
    <p:sldId id="283" r:id="rId17"/>
    <p:sldId id="272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4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930593"/>
            <a:ext cx="10602913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Chào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mừng</a:t>
            </a:r>
            <a:r>
              <a:rPr kumimoji="0" lang="en-US" altLang="zh-CN" sz="7200" b="1" i="0" u="none" strike="noStrike" kern="1200" cap="none" spc="0" normalizeH="0" baseline="0" noProof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các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em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đến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với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Toán</a:t>
            </a:r>
            <a:endParaRPr kumimoji="0" lang="en-US" altLang="zh-CN" sz="7200" b="1" i="0" u="none" strike="noStrike" kern="1200" cap="none" spc="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35" y="213360"/>
            <a:ext cx="2308860" cy="1000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25" y="1833245"/>
            <a:ext cx="10480675" cy="405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75" y="152400"/>
            <a:ext cx="2446020" cy="1112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265" y="1866900"/>
            <a:ext cx="9759315" cy="333756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697480" y="3347085"/>
            <a:ext cx="557530" cy="5378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52395" y="3955415"/>
            <a:ext cx="557530" cy="5378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652395" y="4554220"/>
            <a:ext cx="436880" cy="5378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10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22875" y="4016375"/>
            <a:ext cx="557530" cy="5378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90920" y="4016375"/>
            <a:ext cx="456565" cy="5378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71970" y="4016375"/>
            <a:ext cx="436880" cy="5378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10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445250" y="4666615"/>
            <a:ext cx="497840" cy="5378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20" grpId="0" bldLvl="0" animBg="1"/>
      <p:bldP spid="20" grpId="1" animBg="1"/>
      <p:bldP spid="21" grpId="0" bldLvl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4615"/>
            <a:ext cx="2423160" cy="10439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580" y="1757680"/>
            <a:ext cx="9912350" cy="37071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13405" y="4046855"/>
            <a:ext cx="446405" cy="3752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0063" y="1906291"/>
            <a:ext cx="6122884" cy="663677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 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tóm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3615" y="2437232"/>
            <a:ext cx="2743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  <a:cs typeface="Times New Roman" pitchFamily="18" charset="0"/>
              </a:rPr>
              <a:t>Tóm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3615" y="3022258"/>
            <a:ext cx="2743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:</a:t>
            </a:r>
            <a:endParaRPr lang="en-US" sz="2800" b="1" dirty="0" smtClean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3615" y="3484376"/>
            <a:ext cx="2743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3615" y="3941575"/>
            <a:ext cx="2743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61505" y="3022258"/>
            <a:ext cx="2743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9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thuyền</a:t>
            </a:r>
            <a:endParaRPr lang="en-US" sz="2800" b="1" dirty="0" smtClean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61505" y="3494205"/>
            <a:ext cx="2743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4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thuyền</a:t>
            </a:r>
            <a:endParaRPr lang="en-US" sz="2800" b="1" dirty="0" smtClean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61505" y="3941575"/>
            <a:ext cx="2743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…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thuyền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61405" y="4551176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HP001 4 hàng" pitchFamily="34" charset="0"/>
                <a:cs typeface="Times New Roman" pitchFamily="18" charset="0"/>
              </a:rPr>
              <a:t>giải</a:t>
            </a:r>
            <a:endParaRPr lang="en-US" sz="28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440630" y="5043300"/>
            <a:ext cx="6681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thuyền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cả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: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026418" y="5532250"/>
            <a:ext cx="5666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………………………………… (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thuyền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)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2337567" y="6049775"/>
            <a:ext cx="5355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HP001 4 hàng" pitchFamily="34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……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thuyền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.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3239" y="5070288"/>
            <a:ext cx="1337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40630" y="5070288"/>
            <a:ext cx="0" cy="1650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0630" y="6720340"/>
            <a:ext cx="107513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151"/>
          <p:cNvSpPr txBox="1">
            <a:spLocks noChangeArrowheads="1"/>
          </p:cNvSpPr>
          <p:nvPr/>
        </p:nvSpPr>
        <p:spPr bwMode="auto">
          <a:xfrm>
            <a:off x="2026418" y="494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tư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latin typeface="HP001 4 hàng" pitchFamily="34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2021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5" name="Text Box 152"/>
          <p:cNvSpPr txBox="1">
            <a:spLocks noChangeArrowheads="1"/>
          </p:cNvSpPr>
          <p:nvPr/>
        </p:nvSpPr>
        <p:spPr bwMode="auto">
          <a:xfrm>
            <a:off x="5703861" y="944903"/>
            <a:ext cx="148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Toán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246662" y="784123"/>
            <a:ext cx="228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26418" y="1466549"/>
            <a:ext cx="9087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9: </a:t>
            </a:r>
            <a:r>
              <a:rPr lang="en-US" sz="28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bớt</a:t>
            </a:r>
            <a:r>
              <a:rPr lang="en-US" sz="28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C00000"/>
                </a:solidFill>
                <a:latin typeface="HP001 4 hàng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488994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2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 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14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dừng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lúc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xe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70C0"/>
                </a:solidFill>
                <a:latin typeface="HP001 4 hàng" pitchFamily="34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70C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543655"/>
            <a:ext cx="2743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  <a:cs typeface="Times New Roman" pitchFamily="18" charset="0"/>
              </a:rPr>
              <a:t>Tóm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  <a:cs typeface="Times New Roman" pitchFamily="18" charset="0"/>
              </a:rPr>
              <a:t>tắt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HP001 4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128681"/>
            <a:ext cx="2743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2590799"/>
            <a:ext cx="2743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3047998"/>
            <a:ext cx="2743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xe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: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88890" y="2128681"/>
            <a:ext cx="2743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14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bạn</a:t>
            </a:r>
            <a:endParaRPr lang="en-US" sz="2800" b="1" dirty="0" smtClean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88890" y="2600628"/>
            <a:ext cx="2743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3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bạn</a:t>
            </a:r>
            <a:endParaRPr lang="en-US" sz="2800" b="1" dirty="0" smtClean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288890" y="3047998"/>
            <a:ext cx="2743200" cy="609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…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488790" y="3926836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HP001 4 hàng" pitchFamily="34" charset="0"/>
                <a:cs typeface="Times New Roman" pitchFamily="18" charset="0"/>
              </a:rPr>
              <a:t>giải</a:t>
            </a:r>
            <a:endParaRPr lang="en-US" sz="28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1368015" y="4418960"/>
            <a:ext cx="6681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 ……………………………………………: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1953803" y="4907910"/>
            <a:ext cx="56661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…………………………………………….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2264952" y="5425435"/>
            <a:ext cx="5355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HP001 4 hàng" pitchFamily="34" charset="0"/>
                <a:cs typeface="Times New Roman" pitchFamily="18" charset="0"/>
              </a:rPr>
              <a:t>…………………………………………</a:t>
            </a:r>
            <a:endParaRPr lang="en-US" sz="2800" b="1" dirty="0">
              <a:latin typeface="HP001 4 hàng" pitchFamily="34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4418960"/>
            <a:ext cx="1368015" cy="26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68015" y="4445948"/>
            <a:ext cx="0" cy="1650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368015" y="6096000"/>
            <a:ext cx="108239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1486" y="1181863"/>
            <a:ext cx="7455944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 </a:t>
            </a:r>
            <a:endParaRPr kumimoji="0" lang="en-US" sz="8000" b="1" i="0" u="none" strike="noStrike" kern="1200" cap="none" spc="0" normalizeH="0" baseline="0" noProof="0" dirty="0" smtClean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 </a:t>
            </a:r>
            <a:r>
              <a:rPr kumimoji="0" lang="en-US" sz="8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 + 6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+ 7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+ 6 ? 11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&lt;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&gt;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89" y="4330423"/>
            <a:ext cx="3188719" cy="26711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3755" y="1698625"/>
            <a:ext cx="820293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9: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toán về thêm bớt một số đơn vị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997" y="0"/>
            <a:ext cx="1440003" cy="14331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195" y="367665"/>
            <a:ext cx="8429625" cy="17252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" y="0"/>
            <a:ext cx="2202180" cy="868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355" y="2499995"/>
            <a:ext cx="8543290" cy="3979545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" y="125095"/>
            <a:ext cx="2331720" cy="1043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0" y="1682750"/>
            <a:ext cx="9244330" cy="382714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336290" y="3489325"/>
            <a:ext cx="45656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36290" y="4067810"/>
            <a:ext cx="45656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163570" y="4594860"/>
            <a:ext cx="49593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49315" y="4117975"/>
            <a:ext cx="45656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63055" y="4117975"/>
            <a:ext cx="45656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52665" y="4117975"/>
            <a:ext cx="516255" cy="476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936740" y="4899025"/>
            <a:ext cx="516255" cy="4768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15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605" y="1290955"/>
            <a:ext cx="10281920" cy="392620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184525" y="2971800"/>
            <a:ext cx="476250" cy="5683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204845" y="3641090"/>
            <a:ext cx="476250" cy="5683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992755" y="4290060"/>
            <a:ext cx="55689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91835" y="3783330"/>
            <a:ext cx="476250" cy="5683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348730" y="3783330"/>
            <a:ext cx="395605" cy="5683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+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66890" y="3783330"/>
            <a:ext cx="476250" cy="5683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891780" y="3783330"/>
            <a:ext cx="55689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414895" y="4513580"/>
            <a:ext cx="556895" cy="5683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bldLvl="0" animBg="1"/>
      <p:bldP spid="18" grpId="1" animBg="1"/>
      <p:bldP spid="21" grpId="0" bldLvl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200</Words>
  <Application>Microsoft Office PowerPoint</Application>
  <PresentationFormat>Custom</PresentationFormat>
  <Paragraphs>76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3_Office Theme</vt:lpstr>
      <vt:lpstr>1_Office Theme</vt:lpstr>
      <vt:lpstr>2_Office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 Giải bài toán theo tóm tắt sau:</vt:lpstr>
      <vt:lpstr>Câu 2: Trên xe có 14 bạn, đến điểm dừng có 3 bạn xuống xe. Hỏi lúc đó trên xe còn lại bao nhiêu bạn?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15</cp:revision>
  <dcterms:created xsi:type="dcterms:W3CDTF">2021-05-10T04:55:00Z</dcterms:created>
  <dcterms:modified xsi:type="dcterms:W3CDTF">2021-12-01T08:15:39Z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