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9" r:id="rId3"/>
  </p:sldMasterIdLst>
  <p:notesMasterIdLst>
    <p:notesMasterId r:id="rId37"/>
  </p:notesMasterIdLst>
  <p:sldIdLst>
    <p:sldId id="328" r:id="rId4"/>
    <p:sldId id="281" r:id="rId5"/>
    <p:sldId id="282" r:id="rId6"/>
    <p:sldId id="283" r:id="rId7"/>
    <p:sldId id="284" r:id="rId8"/>
    <p:sldId id="329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87" r:id="rId19"/>
    <p:sldId id="288" r:id="rId20"/>
    <p:sldId id="289" r:id="rId21"/>
    <p:sldId id="290" r:id="rId22"/>
    <p:sldId id="292" r:id="rId23"/>
    <p:sldId id="293" r:id="rId24"/>
    <p:sldId id="294" r:id="rId25"/>
    <p:sldId id="295" r:id="rId26"/>
    <p:sldId id="296" r:id="rId27"/>
    <p:sldId id="297" r:id="rId28"/>
    <p:sldId id="299" r:id="rId29"/>
    <p:sldId id="300" r:id="rId30"/>
    <p:sldId id="301" r:id="rId31"/>
    <p:sldId id="302" r:id="rId32"/>
    <p:sldId id="332" r:id="rId33"/>
    <p:sldId id="333" r:id="rId34"/>
    <p:sldId id="334" r:id="rId35"/>
    <p:sldId id="3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360815" y="2701636"/>
            <a:ext cx="65421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4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字魂17号-萌趣果冻体"/>
              <a:cs typeface="+mj-lt"/>
              <a:sym typeface="+mn-e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165" y="133985"/>
            <a:ext cx="7842885" cy="18694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12 - 3 = 9</a:t>
            </a:r>
          </a:p>
          <a:p>
            <a:pPr algn="ctr"/>
            <a:r>
              <a:rPr lang="en-US" sz="4000"/>
              <a:t>12 - 7 =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12 - 4 = 8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12 - 5 = 7</a:t>
            </a:r>
          </a:p>
          <a:p>
            <a:pPr algn="ctr"/>
            <a:r>
              <a:rPr lang="en-US" sz="4000"/>
              <a:t>12 - 9 = 3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12 - 6 = 6</a:t>
            </a:r>
          </a:p>
          <a:p>
            <a:pPr algn="ctr"/>
            <a:r>
              <a:rPr lang="en-US" sz="4000"/>
              <a:t>12 - 2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Bông hoa số 6 có ong đậu nhiều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427110" cy="5515897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6988810" y="4226191"/>
            <a:ext cx="5203190" cy="2366338"/>
          </a:xfrm>
          <a:prstGeom prst="wedgeRectCallout">
            <a:avLst>
              <a:gd name="adj1" fmla="val -19982"/>
              <a:gd name="adj2" fmla="val 4783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13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- 5 = 8 (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8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186" y="468630"/>
            <a:ext cx="11312013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691890" y="3598606"/>
            <a:ext cx="5732329" cy="2684207"/>
          </a:xfrm>
          <a:prstGeom prst="doubleWav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14 - 6 = 8 (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8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50215"/>
            <a:ext cx="9220835" cy="20275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16 - 7 = 9</a:t>
            </a:r>
          </a:p>
          <a:p>
            <a:pPr algn="ctr"/>
            <a:r>
              <a:rPr lang="en-US" sz="4000"/>
              <a:t>17 - 8 = 9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93014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16 - 8 = 8</a:t>
            </a:r>
          </a:p>
          <a:p>
            <a:pPr algn="ctr"/>
            <a:r>
              <a:rPr lang="en-US" sz="4000"/>
              <a:t>17 - 9 = 8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737600" y="291147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18 - 9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60" y="2229485"/>
            <a:ext cx="9686290" cy="22123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1431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5729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4154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387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4684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4918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81" y="0"/>
            <a:ext cx="1289819" cy="1283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645" y="398462"/>
            <a:ext cx="4819497" cy="2287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09" y="1652269"/>
            <a:ext cx="5594985" cy="40018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57235" y="1542415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28125" y="963295"/>
            <a:ext cx="200787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lớn nhất</a:t>
            </a:r>
          </a:p>
        </p:txBody>
      </p:sp>
      <p:sp>
        <p:nvSpPr>
          <p:cNvPr id="10" name="Oval 9"/>
          <p:cNvSpPr/>
          <p:nvPr/>
        </p:nvSpPr>
        <p:spPr>
          <a:xfrm>
            <a:off x="7068820" y="2910840"/>
            <a:ext cx="2089785" cy="1379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09460" y="4379595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bé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66" y="666752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4. Mai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45715" y="2477729"/>
            <a:ext cx="7363460" cy="27153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16 - 9 = 7 (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7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755" y="1881505"/>
            <a:ext cx="9660890" cy="2451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4896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3880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0021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5101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13 - 3 - 4 = 6</a:t>
            </a:r>
          </a:p>
          <a:p>
            <a:pPr algn="ctr"/>
            <a:r>
              <a:rPr lang="en-US" sz="4000"/>
              <a:t>13 - 7 = 6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15 - 5 - 3 = 7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14 - 4 - 1 = 9</a:t>
            </a:r>
          </a:p>
          <a:p>
            <a:pPr algn="ctr"/>
            <a:r>
              <a:rPr lang="en-US" sz="4000"/>
              <a:t>14 - 5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39" y="103239"/>
            <a:ext cx="11518489" cy="450178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0" y="2409497"/>
            <a:ext cx="6194323" cy="1764296"/>
          </a:xfrm>
          <a:prstGeom prst="wedgeRoundRectCallout">
            <a:avLst>
              <a:gd name="adj1" fmla="val -20444"/>
              <a:gd name="adj2" fmla="val 524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15 - 6 = 9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9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083357" y="1151382"/>
            <a:ext cx="873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51"/>
          <p:cNvSpPr txBox="1">
            <a:spLocks noChangeArrowheads="1"/>
          </p:cNvSpPr>
          <p:nvPr/>
        </p:nvSpPr>
        <p:spPr bwMode="auto">
          <a:xfrm>
            <a:off x="75141" y="255941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10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11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2021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Text Box 152"/>
          <p:cNvSpPr txBox="1">
            <a:spLocks noChangeArrowheads="1"/>
          </p:cNvSpPr>
          <p:nvPr/>
        </p:nvSpPr>
        <p:spPr bwMode="auto">
          <a:xfrm>
            <a:off x="4978399" y="1295401"/>
            <a:ext cx="197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atin typeface="HP001 4 hàng" pitchFamily="34" charset="0"/>
                <a:cs typeface="Times New Roman" pitchFamily="18" charset="0"/>
              </a:rPr>
              <a:t>Toán</a:t>
            </a:r>
            <a:endParaRPr lang="en-US" sz="36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68800" y="990600"/>
            <a:ext cx="3048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39687" y="2057401"/>
            <a:ext cx="1242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11: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(qua10)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phạm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vi 20.</a:t>
            </a:r>
            <a:endParaRPr lang="en-US" sz="3600" b="1" dirty="0">
              <a:solidFill>
                <a:srgbClr val="C0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84878"/>
              </p:ext>
            </p:extLst>
          </p:nvPr>
        </p:nvGraphicFramePr>
        <p:xfrm>
          <a:off x="1923950" y="3772582"/>
          <a:ext cx="8494381" cy="1737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14830"/>
                <a:gridCol w="1076633"/>
                <a:gridCol w="1078962"/>
                <a:gridCol w="1040527"/>
                <a:gridCol w="1161143"/>
                <a:gridCol w="1161143"/>
                <a:gridCol w="11611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12929" y="2821719"/>
            <a:ext cx="2087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1: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9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083" y="214937"/>
            <a:ext cx="10197219" cy="2130057"/>
          </a:xfrm>
          <a:prstGeom prst="rect">
            <a:avLst/>
          </a:prstGeom>
        </p:spPr>
      </p:pic>
      <p:sp>
        <p:nvSpPr>
          <p:cNvPr id="7" name="Flowchart: Connector 6"/>
          <p:cNvSpPr/>
          <p:nvPr/>
        </p:nvSpPr>
        <p:spPr>
          <a:xfrm>
            <a:off x="825910" y="427703"/>
            <a:ext cx="619433" cy="663678"/>
          </a:xfrm>
          <a:prstGeom prst="flowChartConnecto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7165" y="2596063"/>
            <a:ext cx="11458139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 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14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ổi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cháu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6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còn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ổi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1984301" y="4766827"/>
            <a:ext cx="7320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………………………………….(…………)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2295450" y="5284352"/>
            <a:ext cx="6918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……….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ổi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2600045" y="3785753"/>
            <a:ext cx="20675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32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1479270" y="4277877"/>
            <a:ext cx="86330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………………………………………..: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917" y="4304865"/>
            <a:ext cx="14733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79271" y="4304865"/>
            <a:ext cx="0" cy="1650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79271" y="5954917"/>
            <a:ext cx="107127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5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5661" y="762000"/>
            <a:ext cx="11916339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4: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 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Mai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hái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16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bông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Mi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bông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Mai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hái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Mi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bông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2012797" y="3429792"/>
            <a:ext cx="761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………………………………….(………………)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323946" y="3947317"/>
            <a:ext cx="7195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…………………..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2628542" y="2448718"/>
            <a:ext cx="21501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32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507767" y="2940842"/>
            <a:ext cx="89782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……………………………………………: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4413" y="2967830"/>
            <a:ext cx="14733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07767" y="2967830"/>
            <a:ext cx="0" cy="1650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07767" y="4617882"/>
            <a:ext cx="106842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89"/>
            <a:ext cx="12192000" cy="6916189"/>
          </a:xfrm>
        </p:spPr>
      </p:pic>
      <p:sp>
        <p:nvSpPr>
          <p:cNvPr id="5" name="TextBox 4"/>
          <p:cNvSpPr txBox="1"/>
          <p:nvPr/>
        </p:nvSpPr>
        <p:spPr>
          <a:xfrm>
            <a:off x="2818015" y="2219498"/>
            <a:ext cx="64839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 TẠM BIỆT</a:t>
            </a:r>
            <a:endParaRPr lang="en-US" altLang="zh-CN" sz="66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字魂17号-萌趣果冻体"/>
              <a:cs typeface="+mj-lt"/>
              <a:sym typeface="+mn-ea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23" y="0"/>
            <a:ext cx="1094177" cy="10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23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44189" y="2951019"/>
            <a:ext cx="6874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11: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</a:t>
            </a:r>
          </a:p>
          <a:p>
            <a:pPr lvl="0" algn="ctr"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4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" y="2869565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52417" y="4692308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55299" y="5425635"/>
            <a:ext cx="405765" cy="5017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386762" y="4195103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74354" y="476269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957969" y="4762694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792527" y="5538274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061290" y="4195103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610</Words>
  <Application>Microsoft Office PowerPoint</Application>
  <PresentationFormat>Custom</PresentationFormat>
  <Paragraphs>261</Paragraphs>
  <Slides>33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2_Office Theme</vt:lpstr>
      <vt:lpstr>3_Office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 Bà có 14 quả ổi, bà cho cháu 6 quả. Hỏi bà còn lại bao nhiêu quả ổi?</vt:lpstr>
      <vt:lpstr>Bài 4: Mai hái được 16 bông hoa, Mi hái được 9 bông hoa. Hỏi Mai hái được hơn Mi bao nhiêu bông hoa?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12</cp:revision>
  <dcterms:created xsi:type="dcterms:W3CDTF">2021-05-12T04:19:00Z</dcterms:created>
  <dcterms:modified xsi:type="dcterms:W3CDTF">2021-12-01T08:16:10Z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