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00" r:id="rId2"/>
  </p:sldMasterIdLst>
  <p:notesMasterIdLst>
    <p:notesMasterId r:id="rId18"/>
  </p:notesMasterIdLst>
  <p:sldIdLst>
    <p:sldId id="565" r:id="rId3"/>
    <p:sldId id="560" r:id="rId4"/>
    <p:sldId id="561" r:id="rId5"/>
    <p:sldId id="562" r:id="rId6"/>
    <p:sldId id="563" r:id="rId7"/>
    <p:sldId id="564" r:id="rId8"/>
    <p:sldId id="542" r:id="rId9"/>
    <p:sldId id="543" r:id="rId10"/>
    <p:sldId id="545" r:id="rId11"/>
    <p:sldId id="556" r:id="rId12"/>
    <p:sldId id="546" r:id="rId13"/>
    <p:sldId id="547" r:id="rId14"/>
    <p:sldId id="557" r:id="rId15"/>
    <p:sldId id="558" r:id="rId16"/>
    <p:sldId id="5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>
        <p:scale>
          <a:sx n="74" d="100"/>
          <a:sy n="74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4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44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978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76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363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19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727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759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64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18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26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850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553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0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736" r:id="rId13"/>
    <p:sldLayoutId id="2147483737" r:id="rId14"/>
    <p:sldLayoutId id="214748373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388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gif"/><Relationship Id="rId3" Type="http://schemas.openxmlformats.org/officeDocument/2006/relationships/image" Target="../media/image9.gif"/><Relationship Id="rId7" Type="http://schemas.openxmlformats.org/officeDocument/2006/relationships/image" Target="../media/image11.gif"/><Relationship Id="rId12" Type="http://schemas.openxmlformats.org/officeDocument/2006/relationships/image" Target="../media/image1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microsoft.com/office/2007/relationships/hdphoto" Target="../media/hdphoto3.wdp"/><Relationship Id="rId5" Type="http://schemas.openxmlformats.org/officeDocument/2006/relationships/image" Target="../media/image10.gif"/><Relationship Id="rId10" Type="http://schemas.openxmlformats.org/officeDocument/2006/relationships/image" Target="../media/image13.png"/><Relationship Id="rId4" Type="http://schemas.openxmlformats.org/officeDocument/2006/relationships/slide" Target="slide4.xml"/><Relationship Id="rId9" Type="http://schemas.microsoft.com/office/2007/relationships/hdphoto" Target="../media/hdphoto2.wdp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4418" y="631066"/>
            <a:ext cx="618791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-----------------------</a:t>
            </a:r>
          </a:p>
          <a:p>
            <a:r>
              <a:rPr lang="en-US" sz="3200" b="1" smtClean="0">
                <a:latin typeface="HP001" pitchFamily="34" charset="0"/>
              </a:rPr>
              <a:t>Tiếng Việt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HP001" pitchFamily="34" charset="0"/>
              </a:rPr>
              <a:t>Viết đoạn văn tả đồ dùng học tập</a:t>
            </a:r>
          </a:p>
          <a:p>
            <a:endParaRPr lang="en-US" sz="3200" b="1" smtClean="0">
              <a:solidFill>
                <a:srgbClr val="FF0000"/>
              </a:solidFill>
              <a:latin typeface="HP001" pitchFamily="34" charset="0"/>
            </a:endParaRP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1972" y="244699"/>
            <a:ext cx="157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SGK/69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B9B856-2646-415A-934D-91A0328D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453640"/>
            <a:ext cx="10515600" cy="1325563"/>
          </a:xfrm>
        </p:spPr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99C08AF-AF45-4B85-83BC-88C5268BD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758" y="2081211"/>
            <a:ext cx="6400800" cy="3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C9EE10-A3E6-435A-A323-5B82DE36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AB4337-10F2-4113-9653-64E2FFB72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2D6A39-1B71-4DAE-9128-8405067AC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97" y="794084"/>
            <a:ext cx="8155405" cy="53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\Downloads\Screenshot_2021-11-18-10-01-44-5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54" y="901521"/>
            <a:ext cx="9659691" cy="506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467654" y="5962917"/>
            <a:ext cx="100203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15166" y="334851"/>
            <a:ext cx="902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2. Viết 3-4 câu tả một đồ dùng học tập của em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9927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\Downloads\Screenshot_2021-11-18-14-56-16-68_2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13" y="1146220"/>
            <a:ext cx="10625070" cy="446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07176" y="5962917"/>
            <a:ext cx="98807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607176" y="1006699"/>
            <a:ext cx="0" cy="49562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1087" y="1006699"/>
            <a:ext cx="293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HP001" pitchFamily="34" charset="0"/>
              </a:rPr>
              <a:t>Bài làm:</a:t>
            </a:r>
            <a:endParaRPr lang="en-US" sz="2800" b="1">
              <a:solidFill>
                <a:srgbClr val="0070C0"/>
              </a:solidFill>
              <a:latin typeface="HP00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763" y="275271"/>
            <a:ext cx="902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2. Viết 3-4 câu tả một đồ dùng học tập của em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7778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311401"/>
            <a:ext cx="3886200" cy="3497580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863600"/>
            <a:ext cx="7112000" cy="53340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51" y="482600"/>
            <a:ext cx="5384800" cy="6502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35096" y="3142054"/>
            <a:ext cx="3154304" cy="2672604"/>
            <a:chOff x="701322" y="2356540"/>
            <a:chExt cx="2365728" cy="200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27" y="897927"/>
            <a:ext cx="1810947" cy="1810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739477"/>
            <a:ext cx="1828800" cy="1828800"/>
          </a:xfrm>
          <a:prstGeom prst="rect">
            <a:avLst/>
          </a:prstGeom>
        </p:spPr>
      </p:pic>
      <p:sp>
        <p:nvSpPr>
          <p:cNvPr id="13" name="Right Arrow 12">
            <a:hlinkClick r:id="rId14" action="ppaction://hlinksldjump"/>
          </p:cNvPr>
          <p:cNvSpPr/>
          <p:nvPr/>
        </p:nvSpPr>
        <p:spPr>
          <a:xfrm>
            <a:off x="10261600" y="76200"/>
            <a:ext cx="14224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63" y="1701800"/>
            <a:ext cx="109728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Tiết trước em học bài gì?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1200" y="3632200"/>
            <a:ext cx="10972800" cy="1143000"/>
          </a:xfrm>
          <a:prstGeom prst="rect">
            <a:avLst/>
          </a:prstGeom>
          <a:solidFill>
            <a:schemeClr val="accent6"/>
          </a:solidFill>
        </p:spPr>
        <p:txBody>
          <a:bodyPr vert="horz" lIns="121917" tIns="60958" rIns="121917" bIns="60958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Mở rộng vốn từ chỉ đồ dùng học tập.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Dấu chấm, dấu chấm hỏi.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76200"/>
            <a:ext cx="12192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63" y="1701800"/>
            <a:ext cx="109728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Dấu chấm hỏi dùng trong?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1200" y="3632200"/>
            <a:ext cx="10972800" cy="1143000"/>
          </a:xfrm>
          <a:prstGeom prst="rect">
            <a:avLst/>
          </a:prstGeom>
          <a:solidFill>
            <a:schemeClr val="accent6"/>
          </a:solidFill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 Câu nêu ý hỏi.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-330200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63" y="1701800"/>
            <a:ext cx="109728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Đặt câu hỏi sử dụng cụm từ “để làm gì?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1200" y="3632200"/>
            <a:ext cx="10972800" cy="1143000"/>
          </a:xfrm>
          <a:prstGeom prst="rect">
            <a:avLst/>
          </a:prstGeom>
          <a:solidFill>
            <a:schemeClr val="accent6"/>
          </a:solidFill>
        </p:spPr>
        <p:txBody>
          <a:bodyPr vert="horz" lIns="121917" tIns="60958" rIns="121917" bIns="6095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Bút dùng để làm gì?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19" y="-838200"/>
            <a:ext cx="1935163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4418" y="631066"/>
            <a:ext cx="767069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-----------------------</a:t>
            </a:r>
          </a:p>
          <a:p>
            <a:r>
              <a:rPr lang="en-US" sz="3200" b="1" smtClean="0">
                <a:latin typeface="HP001" pitchFamily="34" charset="0"/>
              </a:rPr>
              <a:t>Tiếng Việt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HP001" pitchFamily="34" charset="0"/>
              </a:rPr>
              <a:t>Từ ngữ chỉ đặc điểm. Câu nêu đặc điểm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HP001" pitchFamily="34" charset="0"/>
              </a:rPr>
              <a:t>Dấu chấm, dấu chấm hỏi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0760" y="239474"/>
            <a:ext cx="92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HP001" pitchFamily="34" charset="0"/>
              </a:rPr>
              <a:t>Thứ năm ngày 18 tháng 11 năm 2021</a:t>
            </a:r>
            <a:endParaRPr lang="en-US" sz="3200" b="1">
              <a:latin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ACD675-60C5-48FC-A436-6184F829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1.Chọn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30B05D-EC85-49AA-9EA0-169C8B33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7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hoắt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2710E4-1AA4-44C8-BB27-750A46A9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2388" y="110169"/>
            <a:ext cx="889612" cy="793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DBF7BCB-AA3B-4ADC-A1FF-F8E7024F7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025190"/>
            <a:ext cx="5943599" cy="239707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856764F-ACD2-4115-ACF5-59D0F80BF300}"/>
              </a:ext>
            </a:extLst>
          </p:cNvPr>
          <p:cNvCxnSpPr/>
          <p:nvPr/>
        </p:nvCxnSpPr>
        <p:spPr>
          <a:xfrm>
            <a:off x="2430379" y="1913021"/>
            <a:ext cx="1840832" cy="1407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50D4B687-CF19-4FB5-A689-F48EB7FF5D98}"/>
              </a:ext>
            </a:extLst>
          </p:cNvPr>
          <p:cNvCxnSpPr/>
          <p:nvPr/>
        </p:nvCxnSpPr>
        <p:spPr>
          <a:xfrm>
            <a:off x="4271211" y="2009274"/>
            <a:ext cx="1299410" cy="2009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4116B53A-C003-4FAF-BA57-6216D082C1EB}"/>
              </a:ext>
            </a:extLst>
          </p:cNvPr>
          <p:cNvCxnSpPr/>
          <p:nvPr/>
        </p:nvCxnSpPr>
        <p:spPr>
          <a:xfrm>
            <a:off x="6785811" y="1913021"/>
            <a:ext cx="505326" cy="1698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B972D346-562C-4D1B-8603-10997A5579E4}"/>
              </a:ext>
            </a:extLst>
          </p:cNvPr>
          <p:cNvCxnSpPr/>
          <p:nvPr/>
        </p:nvCxnSpPr>
        <p:spPr>
          <a:xfrm flipH="1">
            <a:off x="8037095" y="1913021"/>
            <a:ext cx="878305" cy="24664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1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D36D1A-EDBC-4E54-B1A3-AAE37A36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CCEB38-ED15-4871-8EF5-FF9C9618D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56C3CAA-72C0-40BC-B86A-C44C69010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947" y="1933909"/>
            <a:ext cx="8422105" cy="25987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567FFB21-5EC1-4C9C-BC5F-5F3BEA2CA1E9}"/>
              </a:ext>
            </a:extLst>
          </p:cNvPr>
          <p:cNvCxnSpPr/>
          <p:nvPr/>
        </p:nvCxnSpPr>
        <p:spPr>
          <a:xfrm>
            <a:off x="5570621" y="3116179"/>
            <a:ext cx="649705" cy="697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263AF18-32E1-4D83-904D-83437083E1C7}"/>
              </a:ext>
            </a:extLst>
          </p:cNvPr>
          <p:cNvCxnSpPr/>
          <p:nvPr/>
        </p:nvCxnSpPr>
        <p:spPr>
          <a:xfrm flipV="1">
            <a:off x="5570621" y="3116179"/>
            <a:ext cx="649705" cy="553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21629CF3-8857-42FD-9C39-EDB0546A72DD}"/>
              </a:ext>
            </a:extLst>
          </p:cNvPr>
          <p:cNvCxnSpPr/>
          <p:nvPr/>
        </p:nvCxnSpPr>
        <p:spPr>
          <a:xfrm>
            <a:off x="5570621" y="4252913"/>
            <a:ext cx="6497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18">
            <a:extLst>
              <a:ext uri="{FF2B5EF4-FFF2-40B4-BE49-F238E27FC236}">
                <a16:creationId xmlns="" xmlns:a16="http://schemas.microsoft.com/office/drawing/2014/main" id="{4D3833CB-0346-4AEC-BFAF-7AA7B46BD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35825" y="-150193"/>
            <a:ext cx="1149671" cy="18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0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E651BD-AECB-428F-AE79-EDDF3FAC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A7234-E91E-4A64-AF28-9FC80D55F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C418DD-244D-4359-8F5D-E575B42A1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26" y="1010654"/>
            <a:ext cx="9151754" cy="47359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8E66D93-FBBD-436A-81B0-31022CB99950}"/>
              </a:ext>
            </a:extLst>
          </p:cNvPr>
          <p:cNvSpPr/>
          <p:nvPr/>
        </p:nvSpPr>
        <p:spPr>
          <a:xfrm>
            <a:off x="5859379" y="2971800"/>
            <a:ext cx="236621" cy="20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9CDE4F-B578-4004-81C8-CB3C5F43F686}"/>
              </a:ext>
            </a:extLst>
          </p:cNvPr>
          <p:cNvSpPr/>
          <p:nvPr/>
        </p:nvSpPr>
        <p:spPr>
          <a:xfrm>
            <a:off x="7130716" y="5034800"/>
            <a:ext cx="236621" cy="20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8E66D93-FBBD-436A-81B0-31022CB99950}"/>
              </a:ext>
            </a:extLst>
          </p:cNvPr>
          <p:cNvSpPr/>
          <p:nvPr/>
        </p:nvSpPr>
        <p:spPr>
          <a:xfrm>
            <a:off x="6894095" y="4206024"/>
            <a:ext cx="236621" cy="20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808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170</Words>
  <Application>Microsoft Office PowerPoint</Application>
  <PresentationFormat>Custom</PresentationFormat>
  <Paragraphs>29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6_Office Theme</vt:lpstr>
      <vt:lpstr>1_Office 主题​​</vt:lpstr>
      <vt:lpstr>PowerPoint Presentation</vt:lpstr>
      <vt:lpstr>PowerPoint Presentation</vt:lpstr>
      <vt:lpstr>Tiết trước em học bài gì?</vt:lpstr>
      <vt:lpstr>Dấu chấm hỏi dùng trong?</vt:lpstr>
      <vt:lpstr>Đặt câu hỏi sử dụng cụm từ “để làm gì?</vt:lpstr>
      <vt:lpstr>PowerPoint Presentation</vt:lpstr>
      <vt:lpstr>1.Chọn từ chỉ đặc điểm của mỗi đồ dùng học tập trong hình</vt:lpstr>
      <vt:lpstr>PowerPoint Presentation</vt:lpstr>
      <vt:lpstr>PowerPoint Presentation</vt:lpstr>
      <vt:lpstr>PowerPoint Presentation</vt:lpstr>
      <vt:lpstr>1. Kể tên các đồ dùng học tập của em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bich</cp:lastModifiedBy>
  <cp:revision>27</cp:revision>
  <dcterms:created xsi:type="dcterms:W3CDTF">2021-05-25T10:05:27Z</dcterms:created>
  <dcterms:modified xsi:type="dcterms:W3CDTF">2021-11-30T15:10:27Z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