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16" r:id="rId4"/>
  </p:sldMasterIdLst>
  <p:notesMasterIdLst>
    <p:notesMasterId r:id="rId24"/>
  </p:notesMasterIdLst>
  <p:sldIdLst>
    <p:sldId id="290" r:id="rId5"/>
    <p:sldId id="258" r:id="rId6"/>
    <p:sldId id="259" r:id="rId7"/>
    <p:sldId id="260" r:id="rId8"/>
    <p:sldId id="261" r:id="rId9"/>
    <p:sldId id="286" r:id="rId10"/>
    <p:sldId id="264" r:id="rId11"/>
    <p:sldId id="265" r:id="rId12"/>
    <p:sldId id="266" r:id="rId13"/>
    <p:sldId id="267" r:id="rId14"/>
    <p:sldId id="268" r:id="rId15"/>
    <p:sldId id="283" r:id="rId16"/>
    <p:sldId id="269" r:id="rId17"/>
    <p:sldId id="271" r:id="rId18"/>
    <p:sldId id="272" r:id="rId19"/>
    <p:sldId id="295" r:id="rId20"/>
    <p:sldId id="293" r:id="rId21"/>
    <p:sldId id="294" r:id="rId22"/>
    <p:sldId id="29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3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6189"/>
          </a:xfrm>
        </p:spPr>
      </p:pic>
      <p:sp>
        <p:nvSpPr>
          <p:cNvPr id="5" name="TextBox 4"/>
          <p:cNvSpPr txBox="1"/>
          <p:nvPr/>
        </p:nvSpPr>
        <p:spPr>
          <a:xfrm>
            <a:off x="2818015" y="2219498"/>
            <a:ext cx="64839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5400" b="1" i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字魂17号-萌趣果冻体"/>
              <a:cs typeface="+mj-lt"/>
              <a:sym typeface="+mn-e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685" y="1290320"/>
            <a:ext cx="10860405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43370" y="3884930"/>
            <a:ext cx="56769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313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+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2002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95080" y="3884930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195310" y="4585335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" y="299720"/>
            <a:ext cx="2575560" cy="102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1435100"/>
            <a:ext cx="9234805" cy="412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8590" y="1775460"/>
            <a:ext cx="740346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thuyền Nam gấp được là:</a:t>
            </a:r>
          </a:p>
          <a:p>
            <a:pPr algn="ctr"/>
            <a:r>
              <a:rPr lang="en-US" sz="4400"/>
              <a:t>8 - 2 = 6 (cái)</a:t>
            </a:r>
          </a:p>
          <a:p>
            <a:pPr algn="ctr"/>
            <a:r>
              <a:rPr lang="en-US" sz="4400"/>
              <a:t>Đáp số: 6 cái thuyền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" y="225425"/>
            <a:ext cx="25222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16" y="1414145"/>
            <a:ext cx="9741299" cy="207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108" y="3984625"/>
            <a:ext cx="489184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25" y="3733800"/>
            <a:ext cx="4449445" cy="23939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35545" y="501078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90280" y="497014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94215" y="4950460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89085" y="556831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720" y="1454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1266190"/>
            <a:ext cx="6280150" cy="2816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4955" y="2791460"/>
            <a:ext cx="5293360" cy="3054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3961" y="4122604"/>
            <a:ext cx="6098909" cy="2201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thùng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tàu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chở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/>
              <a:t>20 + 8 = 28 (</a:t>
            </a:r>
            <a:r>
              <a:rPr lang="en-US" sz="2800" dirty="0" err="1" smtClean="0"/>
              <a:t>thùng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)</a:t>
            </a:r>
            <a:endParaRPr lang="en-US" sz="2800" dirty="0"/>
          </a:p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28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605" y="73660"/>
            <a:ext cx="869061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60" y="1412240"/>
            <a:ext cx="6355080" cy="38709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28595" y="5436235"/>
            <a:ext cx="6949440" cy="1421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tham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</a:t>
            </a:r>
            <a:r>
              <a:rPr lang="en-US" sz="2800" dirty="0" err="1" smtClean="0"/>
              <a:t>lễ</a:t>
            </a:r>
            <a:r>
              <a:rPr lang="en-US" sz="2800" dirty="0" smtClean="0"/>
              <a:t> </a:t>
            </a:r>
            <a:r>
              <a:rPr lang="en-US" sz="2800" dirty="0" err="1" smtClean="0"/>
              <a:t>hội</a:t>
            </a:r>
            <a:r>
              <a:rPr lang="en-US" sz="2800" dirty="0" smtClean="0"/>
              <a:t> </a:t>
            </a:r>
            <a:r>
              <a:rPr lang="en-US" sz="2800" dirty="0" err="1" smtClean="0"/>
              <a:t>đội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/>
              <a:t>11 - 4 = 7 (</a:t>
            </a:r>
            <a:r>
              <a:rPr lang="en-US" sz="2800" dirty="0" err="1"/>
              <a:t>người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7 </a:t>
            </a:r>
            <a:r>
              <a:rPr lang="en-US" sz="2800" dirty="0" err="1"/>
              <a:t>người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151"/>
          <p:cNvSpPr txBox="1">
            <a:spLocks noChangeArrowheads="1"/>
          </p:cNvSpPr>
          <p:nvPr/>
        </p:nvSpPr>
        <p:spPr bwMode="auto">
          <a:xfrm>
            <a:off x="75141" y="255941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17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11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2021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" name="Text Box 152"/>
          <p:cNvSpPr txBox="1">
            <a:spLocks noChangeArrowheads="1"/>
          </p:cNvSpPr>
          <p:nvPr/>
        </p:nvSpPr>
        <p:spPr bwMode="auto">
          <a:xfrm>
            <a:off x="4978399" y="1295401"/>
            <a:ext cx="197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atin typeface="HP001 4 hàng" pitchFamily="34" charset="0"/>
                <a:cs typeface="Times New Roman" pitchFamily="18" charset="0"/>
              </a:rPr>
              <a:t>Toán</a:t>
            </a:r>
            <a:endParaRPr lang="en-US" sz="36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68800" y="990600"/>
            <a:ext cx="3048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39687" y="2057401"/>
            <a:ext cx="12421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13: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nhiều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ít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đơn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vị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14: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36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88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07" y="324465"/>
            <a:ext cx="7127732" cy="341937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529353" y="2905431"/>
            <a:ext cx="1174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2012797" y="5224182"/>
            <a:ext cx="761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………………………………….(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thùng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)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2323946" y="5741707"/>
            <a:ext cx="7195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…………………..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2628542" y="4243108"/>
            <a:ext cx="21501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32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1507767" y="4735232"/>
            <a:ext cx="89782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thùng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tàu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chở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: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4413" y="4762220"/>
            <a:ext cx="14733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07767" y="4762220"/>
            <a:ext cx="0" cy="1650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07766" y="6443406"/>
            <a:ext cx="106842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76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3887" y="560355"/>
            <a:ext cx="10408409" cy="2315579"/>
          </a:xfrm>
          <a:prstGeom prst="rect">
            <a:avLst/>
          </a:prstGeom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2012797" y="4528854"/>
            <a:ext cx="761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………………………………….(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)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323946" y="5046379"/>
            <a:ext cx="7195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…………………..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2628542" y="3547780"/>
            <a:ext cx="21501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32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507767" y="4039904"/>
            <a:ext cx="89782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……………………………………………………: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4413" y="4066892"/>
            <a:ext cx="14733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07767" y="4066892"/>
            <a:ext cx="0" cy="1650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07765" y="5716944"/>
            <a:ext cx="106842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68127" y="2020528"/>
            <a:ext cx="910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84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360815" y="2701636"/>
            <a:ext cx="6542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 TẠM BIỆT</a:t>
            </a:r>
            <a:endParaRPr lang="en-US" altLang="zh-CN" sz="4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字魂17号-萌趣果冻体"/>
              <a:cs typeface="+mj-lt"/>
              <a:sym typeface="+mn-e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– 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14 - 6 ? 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630" y="90614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042285" y="1724025"/>
            <a:ext cx="646112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bông hoa màu vàng là:</a:t>
            </a:r>
          </a:p>
          <a:p>
            <a:pPr algn="ctr"/>
            <a:r>
              <a:rPr lang="en-US" sz="4400"/>
              <a:t>6 + 3 = 9 (bông)</a:t>
            </a:r>
          </a:p>
          <a:p>
            <a:pPr algn="ctr"/>
            <a:r>
              <a:rPr lang="en-US" sz="4400"/>
              <a:t>Đáp số: 9 bông 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" y="24765"/>
            <a:ext cx="252222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667515"/>
            <a:ext cx="5453380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57085" y="1417955"/>
            <a:ext cx="4783455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0830" y="456438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803640" y="453390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584690" y="4564380"/>
            <a:ext cx="6381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8445" y="5152390"/>
            <a:ext cx="60769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273</Words>
  <Application>Microsoft Office PowerPoint</Application>
  <PresentationFormat>Custom</PresentationFormat>
  <Paragraphs>69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12</cp:revision>
  <dcterms:created xsi:type="dcterms:W3CDTF">2021-05-12T10:00:00Z</dcterms:created>
  <dcterms:modified xsi:type="dcterms:W3CDTF">2021-11-18T14:05:01Z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