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</p:sldMasterIdLst>
  <p:notesMasterIdLst>
    <p:notesMasterId r:id="rId20"/>
  </p:notesMasterIdLst>
  <p:sldIdLst>
    <p:sldId id="295" r:id="rId3"/>
    <p:sldId id="29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98" r:id="rId15"/>
    <p:sldId id="301" r:id="rId16"/>
    <p:sldId id="299" r:id="rId17"/>
    <p:sldId id="300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4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189"/>
          </a:xfrm>
        </p:spPr>
      </p:pic>
      <p:sp>
        <p:nvSpPr>
          <p:cNvPr id="5" name="TextBox 4"/>
          <p:cNvSpPr txBox="1"/>
          <p:nvPr/>
        </p:nvSpPr>
        <p:spPr>
          <a:xfrm>
            <a:off x="2818015" y="2219498"/>
            <a:ext cx="6483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5400" b="1" i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ea typeface="字魂17号-萌趣果冻体"/>
              <a:cs typeface="+mj-lt"/>
              <a:sym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794" y="640080"/>
            <a:ext cx="9483212" cy="172910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95525" y="316293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9 + 7 - 8 = 8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458710" y="307149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6 + 5 + 4 =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84455"/>
            <a:ext cx="8877300" cy="4675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49830" y="4988560"/>
            <a:ext cx="8141335" cy="15233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bức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Mai </a:t>
            </a:r>
            <a:r>
              <a:rPr lang="en-US" sz="3200" dirty="0" err="1" smtClean="0"/>
              <a:t>vẽ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11 - 3 = 8 (</a:t>
            </a:r>
            <a:r>
              <a:rPr lang="en-US" sz="3200" dirty="0" err="1" smtClean="0"/>
              <a:t>bức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)</a:t>
            </a:r>
            <a:endParaRPr lang="en-US" sz="3200" dirty="0"/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: 8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565" y="2177415"/>
            <a:ext cx="9183370" cy="25025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111115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0635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35260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04780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7" grpId="0" bldLvl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83357" y="1151382"/>
            <a:ext cx="873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1"/>
          <p:cNvSpPr txBox="1">
            <a:spLocks noChangeArrowheads="1"/>
          </p:cNvSpPr>
          <p:nvPr/>
        </p:nvSpPr>
        <p:spPr bwMode="auto">
          <a:xfrm>
            <a:off x="75141" y="255941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24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11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2021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 Box 152"/>
          <p:cNvSpPr txBox="1">
            <a:spLocks noChangeArrowheads="1"/>
          </p:cNvSpPr>
          <p:nvPr/>
        </p:nvSpPr>
        <p:spPr bwMode="auto">
          <a:xfrm>
            <a:off x="4978399" y="1295401"/>
            <a:ext cx="1979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6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68800" y="9906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39687" y="2057401"/>
            <a:ext cx="1242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14: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chung</a:t>
            </a:r>
            <a:r>
              <a:rPr lang="en-US" sz="3600" b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70401" y="274639"/>
            <a:ext cx="7268633" cy="76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i="1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altLang="en-US" sz="4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27200" y="231776"/>
            <a:ext cx="3404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u="sng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sz="4400" b="1" u="sng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1</a:t>
            </a:r>
            <a:r>
              <a:rPr lang="en-US" altLang="en-US" sz="44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ính</a:t>
            </a:r>
            <a:r>
              <a:rPr lang="en-US" altLang="en-US" sz="44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10833" y="1208089"/>
            <a:ext cx="622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0" y="4724401"/>
            <a:ext cx="6543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799417" y="54165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947584" y="3370264"/>
            <a:ext cx="111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  9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464984" y="437038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970867" y="3986214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3845984" y="2941638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4049184" y="817564"/>
            <a:ext cx="111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3553885" y="1668464"/>
            <a:ext cx="5036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4083051" y="130016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8744376" y="1207592"/>
            <a:ext cx="193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8485717" y="658814"/>
            <a:ext cx="111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alt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7852885" y="1624783"/>
            <a:ext cx="5036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8324851" y="2782018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8369915" y="404733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8591976" y="4441525"/>
            <a:ext cx="111760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7880941" y="434686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8243257" y="5450108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19" grpId="0"/>
      <p:bldP spid="20" grpId="0"/>
      <p:bldP spid="21" grpId="0"/>
      <p:bldP spid="24" grpId="0" animBg="1"/>
      <p:bldP spid="25" grpId="0"/>
      <p:bldP spid="26" grpId="0"/>
      <p:bldP spid="27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727" y="280566"/>
            <a:ext cx="11458139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 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quyển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8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quyển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quyển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984302" y="2436582"/>
            <a:ext cx="7320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………………………………….(…………)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2295451" y="2954107"/>
            <a:ext cx="6918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……….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quyển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600046" y="1455508"/>
            <a:ext cx="20675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32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1479271" y="1947632"/>
            <a:ext cx="8633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………………………………………..: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918" y="1974620"/>
            <a:ext cx="14733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79272" y="1974620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79272" y="3624672"/>
            <a:ext cx="10712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4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5661" y="762000"/>
            <a:ext cx="11916339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3: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 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đợt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trại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, Nam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11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, Mai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Mai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nhieu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012797" y="3429792"/>
            <a:ext cx="7613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………………………………….(………………)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323946" y="3947317"/>
            <a:ext cx="7195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…………………..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628542" y="2448718"/>
            <a:ext cx="2150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32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507767" y="2940842"/>
            <a:ext cx="8978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……………………………………………: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413" y="2967830"/>
            <a:ext cx="14733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7767" y="2967830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767" y="4617882"/>
            <a:ext cx="106842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62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86247" y="3624350"/>
            <a:ext cx="687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CHÀO TẠM BIỆT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2670" y="1608660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4820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217805"/>
            <a:ext cx="2103120" cy="89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1639570"/>
            <a:ext cx="10621645" cy="38423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0415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415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0415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0415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2002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4034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2002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84034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74300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33589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42733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27335" y="454469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040" y="675640"/>
            <a:ext cx="9183370" cy="5339715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V="1">
            <a:off x="6003925" y="1988185"/>
            <a:ext cx="1623060" cy="1399540"/>
          </a:xfrm>
          <a:prstGeom prst="curvedConnector3">
            <a:avLst>
              <a:gd name="adj1" fmla="val 50039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161915" y="2920365"/>
            <a:ext cx="3763010" cy="527685"/>
          </a:xfrm>
          <a:prstGeom prst="curvedConnector3">
            <a:avLst>
              <a:gd name="adj1" fmla="val 49983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512945" y="4148455"/>
            <a:ext cx="2880995" cy="1268095"/>
          </a:xfrm>
          <a:prstGeom prst="curvedConnector3">
            <a:avLst>
              <a:gd name="adj1" fmla="val 5001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5182235" y="4178300"/>
            <a:ext cx="1612900" cy="365125"/>
          </a:xfrm>
          <a:prstGeom prst="curved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6501130" y="4148455"/>
            <a:ext cx="2058670" cy="770890"/>
          </a:xfrm>
          <a:prstGeom prst="curvedConnector3">
            <a:avLst>
              <a:gd name="adj1" fmla="val 49969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0" y="166370"/>
            <a:ext cx="9672320" cy="4522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19070" y="4838065"/>
            <a:ext cx="6563360" cy="19488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quyển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vở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  <a:p>
            <a:pPr algn="ctr"/>
            <a:r>
              <a:rPr lang="en-US" sz="2800" dirty="0"/>
              <a:t>9 + 8 = </a:t>
            </a:r>
            <a:r>
              <a:rPr lang="en-US" sz="2800" dirty="0" smtClean="0"/>
              <a:t>17 </a:t>
            </a:r>
            <a:r>
              <a:rPr lang="en-US" sz="2800" dirty="0"/>
              <a:t>(</a:t>
            </a:r>
            <a:r>
              <a:rPr lang="en-US" sz="2800" dirty="0" err="1"/>
              <a:t>quyển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  <a:r>
              <a:rPr lang="en-US" sz="2800" dirty="0" smtClean="0"/>
              <a:t>17 </a:t>
            </a:r>
            <a:r>
              <a:rPr lang="en-US" sz="2800" dirty="0" err="1" smtClean="0"/>
              <a:t>quyển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60" y="1652905"/>
            <a:ext cx="10204450" cy="2756535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45430" y="2353310"/>
            <a:ext cx="1226820" cy="1217295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719060" y="3317240"/>
            <a:ext cx="1226820" cy="121729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626600" y="2219960"/>
            <a:ext cx="1692910" cy="15113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20" y="135255"/>
            <a:ext cx="8150225" cy="255397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13665" y="3225165"/>
            <a:ext cx="282702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 + 6 = 13</a:t>
            </a:r>
          </a:p>
          <a:p>
            <a:pPr algn="ctr"/>
            <a:r>
              <a:rPr lang="en-US" sz="4000"/>
              <a:t>13 - 7 = 6</a:t>
            </a:r>
          </a:p>
          <a:p>
            <a:pPr algn="ctr"/>
            <a:r>
              <a:rPr lang="en-US" sz="4000"/>
              <a:t>13 - 6 = 7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47390" y="3225165"/>
            <a:ext cx="2878455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 + 4 = 12</a:t>
            </a:r>
          </a:p>
          <a:p>
            <a:pPr algn="ctr"/>
            <a:r>
              <a:rPr lang="en-US" sz="4000"/>
              <a:t>12 - 8 = 4</a:t>
            </a:r>
          </a:p>
          <a:p>
            <a:pPr algn="ctr"/>
            <a:r>
              <a:rPr lang="en-US" sz="4000"/>
              <a:t>12 - 4 = 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03035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 + 8 = 14</a:t>
            </a:r>
          </a:p>
          <a:p>
            <a:pPr algn="ctr"/>
            <a:r>
              <a:rPr lang="en-US" sz="4000"/>
              <a:t>14 - 6 = 8</a:t>
            </a:r>
          </a:p>
          <a:p>
            <a:pPr algn="ctr"/>
            <a:r>
              <a:rPr lang="en-US" sz="4000"/>
              <a:t>14 - 8 = 6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476740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9 + 7 = 16</a:t>
            </a:r>
          </a:p>
          <a:p>
            <a:pPr algn="ctr"/>
            <a:r>
              <a:rPr lang="en-US" sz="4000"/>
              <a:t>16 - 9 = 7</a:t>
            </a:r>
          </a:p>
          <a:p>
            <a:pPr algn="ctr"/>
            <a:r>
              <a:rPr lang="en-US" sz="4000"/>
              <a:t>16 - 7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253</Words>
  <Application>Microsoft Office PowerPoint</Application>
  <PresentationFormat>Custom</PresentationFormat>
  <Paragraphs>87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 Trên giá có 9 quyển sách và 8 quyển vở. Hỏi trên giá có tất cả bao nhiêu quyển sách và vở?</vt:lpstr>
      <vt:lpstr>Bài 3: Trong đợt đi trại hè, Nam vẽ được 11 bức tranh, Mai vẽ được ít hơn Năm 3 bức tranh. Hỏi Mai vẽ được bao nhieu bức tranh?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10</cp:revision>
  <dcterms:created xsi:type="dcterms:W3CDTF">2021-05-12T10:24:12Z</dcterms:created>
  <dcterms:modified xsi:type="dcterms:W3CDTF">2021-12-01T08:18:15Z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